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9"/>
  </p:notesMasterIdLst>
  <p:sldIdLst>
    <p:sldId id="257" r:id="rId2"/>
    <p:sldId id="279" r:id="rId3"/>
    <p:sldId id="258" r:id="rId4"/>
    <p:sldId id="277" r:id="rId5"/>
    <p:sldId id="263" r:id="rId6"/>
    <p:sldId id="278" r:id="rId7"/>
    <p:sldId id="264" r:id="rId8"/>
    <p:sldId id="265" r:id="rId9"/>
    <p:sldId id="266" r:id="rId10"/>
    <p:sldId id="267" r:id="rId11"/>
    <p:sldId id="268" r:id="rId12"/>
    <p:sldId id="269" r:id="rId13"/>
    <p:sldId id="270" r:id="rId14"/>
    <p:sldId id="272" r:id="rId15"/>
    <p:sldId id="273" r:id="rId16"/>
    <p:sldId id="274"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8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164" autoAdjust="0"/>
  </p:normalViewPr>
  <p:slideViewPr>
    <p:cSldViewPr>
      <p:cViewPr varScale="1">
        <p:scale>
          <a:sx n="82" d="100"/>
          <a:sy n="82" d="100"/>
        </p:scale>
        <p:origin x="24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DCA514-7F5A-4693-AD17-6BBA8F1E1838}"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AU"/>
        </a:p>
      </dgm:t>
    </dgm:pt>
    <dgm:pt modelId="{7525B45A-BDE3-4312-9EF2-07435BDC730A}">
      <dgm:prSet phldrT="[Text]"/>
      <dgm:spPr/>
      <dgm:t>
        <a:bodyPr/>
        <a:lstStyle/>
        <a:p>
          <a:r>
            <a:rPr lang="en-AU" dirty="0"/>
            <a:t>Practice</a:t>
          </a:r>
        </a:p>
      </dgm:t>
    </dgm:pt>
    <dgm:pt modelId="{38A039D1-250B-4A89-994B-8B5435D58A5B}" type="parTrans" cxnId="{7CEE8D32-006F-439A-94E7-56A3F37DA26D}">
      <dgm:prSet/>
      <dgm:spPr/>
      <dgm:t>
        <a:bodyPr/>
        <a:lstStyle/>
        <a:p>
          <a:endParaRPr lang="en-AU"/>
        </a:p>
      </dgm:t>
    </dgm:pt>
    <dgm:pt modelId="{5D4C4578-6593-4CEC-99D8-FE3FB1E1BB5E}" type="sibTrans" cxnId="{7CEE8D32-006F-439A-94E7-56A3F37DA26D}">
      <dgm:prSet/>
      <dgm:spPr/>
      <dgm:t>
        <a:bodyPr/>
        <a:lstStyle/>
        <a:p>
          <a:endParaRPr lang="en-AU"/>
        </a:p>
      </dgm:t>
    </dgm:pt>
    <dgm:pt modelId="{A5B26C98-3452-4C1E-8A3B-F25316EB2E30}">
      <dgm:prSet phldrT="[Text]"/>
      <dgm:spPr/>
      <dgm:t>
        <a:bodyPr/>
        <a:lstStyle/>
        <a:p>
          <a:r>
            <a:rPr lang="en-AU" dirty="0"/>
            <a:t>Simulation</a:t>
          </a:r>
        </a:p>
      </dgm:t>
    </dgm:pt>
    <dgm:pt modelId="{E5C9F197-AE9A-4DDA-B10F-665EC2E87373}" type="parTrans" cxnId="{387D1E94-FC8B-41AC-8D6C-019BE70D62DF}">
      <dgm:prSet/>
      <dgm:spPr/>
      <dgm:t>
        <a:bodyPr/>
        <a:lstStyle/>
        <a:p>
          <a:endParaRPr lang="en-AU"/>
        </a:p>
      </dgm:t>
    </dgm:pt>
    <dgm:pt modelId="{875D6A87-9646-4EBD-B354-41B371708E8A}" type="sibTrans" cxnId="{387D1E94-FC8B-41AC-8D6C-019BE70D62DF}">
      <dgm:prSet/>
      <dgm:spPr/>
      <dgm:t>
        <a:bodyPr/>
        <a:lstStyle/>
        <a:p>
          <a:endParaRPr lang="en-AU"/>
        </a:p>
      </dgm:t>
    </dgm:pt>
    <dgm:pt modelId="{5C7E6670-BF12-4B39-8D07-BA67A88BFC23}">
      <dgm:prSet phldrT="[Text]"/>
      <dgm:spPr/>
      <dgm:t>
        <a:bodyPr/>
        <a:lstStyle/>
        <a:p>
          <a:r>
            <a:rPr lang="en-AU" dirty="0"/>
            <a:t>Skills</a:t>
          </a:r>
        </a:p>
      </dgm:t>
    </dgm:pt>
    <dgm:pt modelId="{7961C24E-FAC3-442A-9805-A7D1EC1ED6B0}" type="parTrans" cxnId="{D0411718-6C72-490D-B480-7237B859EC5D}">
      <dgm:prSet/>
      <dgm:spPr/>
      <dgm:t>
        <a:bodyPr/>
        <a:lstStyle/>
        <a:p>
          <a:endParaRPr lang="en-AU"/>
        </a:p>
      </dgm:t>
    </dgm:pt>
    <dgm:pt modelId="{23C5DDEE-0458-4DAE-945C-C35A2F7DACC5}" type="sibTrans" cxnId="{D0411718-6C72-490D-B480-7237B859EC5D}">
      <dgm:prSet/>
      <dgm:spPr/>
      <dgm:t>
        <a:bodyPr/>
        <a:lstStyle/>
        <a:p>
          <a:endParaRPr lang="en-AU"/>
        </a:p>
      </dgm:t>
    </dgm:pt>
    <dgm:pt modelId="{BBC3736F-E9A4-4305-8659-81A53E79C901}">
      <dgm:prSet phldrT="[Text]"/>
      <dgm:spPr/>
      <dgm:t>
        <a:bodyPr/>
        <a:lstStyle/>
        <a:p>
          <a:r>
            <a:rPr lang="en-AU" dirty="0"/>
            <a:t>Tutorial</a:t>
          </a:r>
        </a:p>
      </dgm:t>
    </dgm:pt>
    <dgm:pt modelId="{401C254C-2510-4D6A-8847-800F5CC23503}" type="parTrans" cxnId="{74B1EFE8-0F99-4D8F-B116-D30B37356425}">
      <dgm:prSet/>
      <dgm:spPr/>
      <dgm:t>
        <a:bodyPr/>
        <a:lstStyle/>
        <a:p>
          <a:endParaRPr lang="en-AU"/>
        </a:p>
      </dgm:t>
    </dgm:pt>
    <dgm:pt modelId="{69867CBC-0A2D-41EE-9964-A6AD16E1803D}" type="sibTrans" cxnId="{74B1EFE8-0F99-4D8F-B116-D30B37356425}">
      <dgm:prSet/>
      <dgm:spPr/>
      <dgm:t>
        <a:bodyPr/>
        <a:lstStyle/>
        <a:p>
          <a:endParaRPr lang="en-AU"/>
        </a:p>
      </dgm:t>
    </dgm:pt>
    <dgm:pt modelId="{99F66E81-EACD-446D-92D6-FB40817F928B}">
      <dgm:prSet phldrT="[Text]"/>
      <dgm:spPr/>
      <dgm:t>
        <a:bodyPr/>
        <a:lstStyle/>
        <a:p>
          <a:r>
            <a:rPr lang="en-AU" dirty="0"/>
            <a:t>Lecture</a:t>
          </a:r>
        </a:p>
      </dgm:t>
    </dgm:pt>
    <dgm:pt modelId="{489C9746-B07C-47A9-8A0B-FA6DF8F87D63}" type="parTrans" cxnId="{1CE0930B-6A65-4BAF-9A0C-B182DD547FC5}">
      <dgm:prSet/>
      <dgm:spPr/>
      <dgm:t>
        <a:bodyPr/>
        <a:lstStyle/>
        <a:p>
          <a:endParaRPr lang="en-AU"/>
        </a:p>
      </dgm:t>
    </dgm:pt>
    <dgm:pt modelId="{EB07F942-C2B7-46C4-9335-E58331C45983}" type="sibTrans" cxnId="{1CE0930B-6A65-4BAF-9A0C-B182DD547FC5}">
      <dgm:prSet/>
      <dgm:spPr/>
      <dgm:t>
        <a:bodyPr/>
        <a:lstStyle/>
        <a:p>
          <a:endParaRPr lang="en-AU"/>
        </a:p>
      </dgm:t>
    </dgm:pt>
    <dgm:pt modelId="{A647BBDE-9E5C-452A-B148-A52166388C60}" type="pres">
      <dgm:prSet presAssocID="{0EDCA514-7F5A-4693-AD17-6BBA8F1E1838}" presName="Name0" presStyleCnt="0">
        <dgm:presLayoutVars>
          <dgm:chMax val="7"/>
          <dgm:resizeHandles val="exact"/>
        </dgm:presLayoutVars>
      </dgm:prSet>
      <dgm:spPr/>
    </dgm:pt>
    <dgm:pt modelId="{1448B101-2257-4106-979D-085F2FB83D8A}" type="pres">
      <dgm:prSet presAssocID="{0EDCA514-7F5A-4693-AD17-6BBA8F1E1838}" presName="comp1" presStyleCnt="0"/>
      <dgm:spPr/>
    </dgm:pt>
    <dgm:pt modelId="{599F848C-5179-4A34-A1EB-CBA168378EE2}" type="pres">
      <dgm:prSet presAssocID="{0EDCA514-7F5A-4693-AD17-6BBA8F1E1838}" presName="circle1" presStyleLbl="node1" presStyleIdx="0" presStyleCnt="5" custLinFactNeighborY="7982"/>
      <dgm:spPr/>
    </dgm:pt>
    <dgm:pt modelId="{4CA64CBA-290D-45E4-820B-16AD86E632DF}" type="pres">
      <dgm:prSet presAssocID="{0EDCA514-7F5A-4693-AD17-6BBA8F1E1838}" presName="c1text" presStyleLbl="node1" presStyleIdx="0" presStyleCnt="5">
        <dgm:presLayoutVars>
          <dgm:bulletEnabled val="1"/>
        </dgm:presLayoutVars>
      </dgm:prSet>
      <dgm:spPr/>
    </dgm:pt>
    <dgm:pt modelId="{71FE0503-6A62-4E0F-9156-25870A51C416}" type="pres">
      <dgm:prSet presAssocID="{0EDCA514-7F5A-4693-AD17-6BBA8F1E1838}" presName="comp2" presStyleCnt="0"/>
      <dgm:spPr/>
    </dgm:pt>
    <dgm:pt modelId="{27E532D8-6838-408E-AF97-A28C0678E1D9}" type="pres">
      <dgm:prSet presAssocID="{0EDCA514-7F5A-4693-AD17-6BBA8F1E1838}" presName="circle2" presStyleLbl="node1" presStyleIdx="1" presStyleCnt="5"/>
      <dgm:spPr/>
    </dgm:pt>
    <dgm:pt modelId="{0E2DFDFF-5C34-4335-9B5F-DB939864B45E}" type="pres">
      <dgm:prSet presAssocID="{0EDCA514-7F5A-4693-AD17-6BBA8F1E1838}" presName="c2text" presStyleLbl="node1" presStyleIdx="1" presStyleCnt="5">
        <dgm:presLayoutVars>
          <dgm:bulletEnabled val="1"/>
        </dgm:presLayoutVars>
      </dgm:prSet>
      <dgm:spPr/>
    </dgm:pt>
    <dgm:pt modelId="{690D8226-7F76-49C2-93C3-BAF18F5B91A0}" type="pres">
      <dgm:prSet presAssocID="{0EDCA514-7F5A-4693-AD17-6BBA8F1E1838}" presName="comp3" presStyleCnt="0"/>
      <dgm:spPr/>
    </dgm:pt>
    <dgm:pt modelId="{16865AC0-AE5D-4D9E-8FBA-44416979A8CE}" type="pres">
      <dgm:prSet presAssocID="{0EDCA514-7F5A-4693-AD17-6BBA8F1E1838}" presName="circle3" presStyleLbl="node1" presStyleIdx="2" presStyleCnt="5"/>
      <dgm:spPr/>
    </dgm:pt>
    <dgm:pt modelId="{D8B56276-17B8-4AE8-8568-A313A4FB8181}" type="pres">
      <dgm:prSet presAssocID="{0EDCA514-7F5A-4693-AD17-6BBA8F1E1838}" presName="c3text" presStyleLbl="node1" presStyleIdx="2" presStyleCnt="5">
        <dgm:presLayoutVars>
          <dgm:bulletEnabled val="1"/>
        </dgm:presLayoutVars>
      </dgm:prSet>
      <dgm:spPr/>
    </dgm:pt>
    <dgm:pt modelId="{5DC71ACB-FD05-4614-8A15-B8A0FF776AB7}" type="pres">
      <dgm:prSet presAssocID="{0EDCA514-7F5A-4693-AD17-6BBA8F1E1838}" presName="comp4" presStyleCnt="0"/>
      <dgm:spPr/>
    </dgm:pt>
    <dgm:pt modelId="{37FDE693-8F2C-44E3-8208-90D40D7B62F1}" type="pres">
      <dgm:prSet presAssocID="{0EDCA514-7F5A-4693-AD17-6BBA8F1E1838}" presName="circle4" presStyleLbl="node1" presStyleIdx="3" presStyleCnt="5"/>
      <dgm:spPr/>
    </dgm:pt>
    <dgm:pt modelId="{120C6A97-0A8D-48BB-BCC9-5E3F4AC4D07B}" type="pres">
      <dgm:prSet presAssocID="{0EDCA514-7F5A-4693-AD17-6BBA8F1E1838}" presName="c4text" presStyleLbl="node1" presStyleIdx="3" presStyleCnt="5">
        <dgm:presLayoutVars>
          <dgm:bulletEnabled val="1"/>
        </dgm:presLayoutVars>
      </dgm:prSet>
      <dgm:spPr/>
    </dgm:pt>
    <dgm:pt modelId="{D60ABCFA-6659-4E4A-95D8-C92DA5B97A6A}" type="pres">
      <dgm:prSet presAssocID="{0EDCA514-7F5A-4693-AD17-6BBA8F1E1838}" presName="comp5" presStyleCnt="0"/>
      <dgm:spPr/>
    </dgm:pt>
    <dgm:pt modelId="{188EC96D-C54E-4F50-A784-965781934E42}" type="pres">
      <dgm:prSet presAssocID="{0EDCA514-7F5A-4693-AD17-6BBA8F1E1838}" presName="circle5" presStyleLbl="node1" presStyleIdx="4" presStyleCnt="5"/>
      <dgm:spPr/>
    </dgm:pt>
    <dgm:pt modelId="{72481356-A269-402B-9014-B97DE4EB76A0}" type="pres">
      <dgm:prSet presAssocID="{0EDCA514-7F5A-4693-AD17-6BBA8F1E1838}" presName="c5text" presStyleLbl="node1" presStyleIdx="4" presStyleCnt="5">
        <dgm:presLayoutVars>
          <dgm:bulletEnabled val="1"/>
        </dgm:presLayoutVars>
      </dgm:prSet>
      <dgm:spPr/>
    </dgm:pt>
  </dgm:ptLst>
  <dgm:cxnLst>
    <dgm:cxn modelId="{1CE0930B-6A65-4BAF-9A0C-B182DD547FC5}" srcId="{0EDCA514-7F5A-4693-AD17-6BBA8F1E1838}" destId="{99F66E81-EACD-446D-92D6-FB40817F928B}" srcOrd="4" destOrd="0" parTransId="{489C9746-B07C-47A9-8A0B-FA6DF8F87D63}" sibTransId="{EB07F942-C2B7-46C4-9335-E58331C45983}"/>
    <dgm:cxn modelId="{D0411718-6C72-490D-B480-7237B859EC5D}" srcId="{0EDCA514-7F5A-4693-AD17-6BBA8F1E1838}" destId="{5C7E6670-BF12-4B39-8D07-BA67A88BFC23}" srcOrd="2" destOrd="0" parTransId="{7961C24E-FAC3-442A-9805-A7D1EC1ED6B0}" sibTransId="{23C5DDEE-0458-4DAE-945C-C35A2F7DACC5}"/>
    <dgm:cxn modelId="{7CEE8D32-006F-439A-94E7-56A3F37DA26D}" srcId="{0EDCA514-7F5A-4693-AD17-6BBA8F1E1838}" destId="{7525B45A-BDE3-4312-9EF2-07435BDC730A}" srcOrd="0" destOrd="0" parTransId="{38A039D1-250B-4A89-994B-8B5435D58A5B}" sibTransId="{5D4C4578-6593-4CEC-99D8-FE3FB1E1BB5E}"/>
    <dgm:cxn modelId="{DD548138-7815-43FA-8BE8-5C686ACF2114}" type="presOf" srcId="{99F66E81-EACD-446D-92D6-FB40817F928B}" destId="{188EC96D-C54E-4F50-A784-965781934E42}" srcOrd="0" destOrd="0" presId="urn:microsoft.com/office/officeart/2005/8/layout/venn2"/>
    <dgm:cxn modelId="{B4E3256B-54F3-4E98-8EC7-8EC9D841511B}" type="presOf" srcId="{A5B26C98-3452-4C1E-8A3B-F25316EB2E30}" destId="{0E2DFDFF-5C34-4335-9B5F-DB939864B45E}" srcOrd="1" destOrd="0" presId="urn:microsoft.com/office/officeart/2005/8/layout/venn2"/>
    <dgm:cxn modelId="{FE78E74F-EDD9-4D01-8558-134F691E7771}" type="presOf" srcId="{99F66E81-EACD-446D-92D6-FB40817F928B}" destId="{72481356-A269-402B-9014-B97DE4EB76A0}" srcOrd="1" destOrd="0" presId="urn:microsoft.com/office/officeart/2005/8/layout/venn2"/>
    <dgm:cxn modelId="{C629D286-436D-4CCB-8C88-C169F7710660}" type="presOf" srcId="{7525B45A-BDE3-4312-9EF2-07435BDC730A}" destId="{4CA64CBA-290D-45E4-820B-16AD86E632DF}" srcOrd="1" destOrd="0" presId="urn:microsoft.com/office/officeart/2005/8/layout/venn2"/>
    <dgm:cxn modelId="{387D1E94-FC8B-41AC-8D6C-019BE70D62DF}" srcId="{0EDCA514-7F5A-4693-AD17-6BBA8F1E1838}" destId="{A5B26C98-3452-4C1E-8A3B-F25316EB2E30}" srcOrd="1" destOrd="0" parTransId="{E5C9F197-AE9A-4DDA-B10F-665EC2E87373}" sibTransId="{875D6A87-9646-4EBD-B354-41B371708E8A}"/>
    <dgm:cxn modelId="{4BAA4799-F323-4218-B43A-ECE4A3828C07}" type="presOf" srcId="{5C7E6670-BF12-4B39-8D07-BA67A88BFC23}" destId="{16865AC0-AE5D-4D9E-8FBA-44416979A8CE}" srcOrd="0" destOrd="0" presId="urn:microsoft.com/office/officeart/2005/8/layout/venn2"/>
    <dgm:cxn modelId="{099D43A7-2F8E-492A-8F7B-9E79549473F4}" type="presOf" srcId="{7525B45A-BDE3-4312-9EF2-07435BDC730A}" destId="{599F848C-5179-4A34-A1EB-CBA168378EE2}" srcOrd="0" destOrd="0" presId="urn:microsoft.com/office/officeart/2005/8/layout/venn2"/>
    <dgm:cxn modelId="{B50F99C4-A50C-433C-9F5E-1E209822056F}" type="presOf" srcId="{0EDCA514-7F5A-4693-AD17-6BBA8F1E1838}" destId="{A647BBDE-9E5C-452A-B148-A52166388C60}" srcOrd="0" destOrd="0" presId="urn:microsoft.com/office/officeart/2005/8/layout/venn2"/>
    <dgm:cxn modelId="{660875E1-9126-4C82-ADCE-E85F34B9499B}" type="presOf" srcId="{BBC3736F-E9A4-4305-8659-81A53E79C901}" destId="{120C6A97-0A8D-48BB-BCC9-5E3F4AC4D07B}" srcOrd="1" destOrd="0" presId="urn:microsoft.com/office/officeart/2005/8/layout/venn2"/>
    <dgm:cxn modelId="{F2621AE8-0D72-4178-B8CA-7789C71DC9D4}" type="presOf" srcId="{BBC3736F-E9A4-4305-8659-81A53E79C901}" destId="{37FDE693-8F2C-44E3-8208-90D40D7B62F1}" srcOrd="0" destOrd="0" presId="urn:microsoft.com/office/officeart/2005/8/layout/venn2"/>
    <dgm:cxn modelId="{74B1EFE8-0F99-4D8F-B116-D30B37356425}" srcId="{0EDCA514-7F5A-4693-AD17-6BBA8F1E1838}" destId="{BBC3736F-E9A4-4305-8659-81A53E79C901}" srcOrd="3" destOrd="0" parTransId="{401C254C-2510-4D6A-8847-800F5CC23503}" sibTransId="{69867CBC-0A2D-41EE-9964-A6AD16E1803D}"/>
    <dgm:cxn modelId="{F98ABBEC-FB95-4A3A-8111-3D946AD6304E}" type="presOf" srcId="{5C7E6670-BF12-4B39-8D07-BA67A88BFC23}" destId="{D8B56276-17B8-4AE8-8568-A313A4FB8181}" srcOrd="1" destOrd="0" presId="urn:microsoft.com/office/officeart/2005/8/layout/venn2"/>
    <dgm:cxn modelId="{8B2C51F8-C695-43C2-8AFD-5C0E9A98AC78}" type="presOf" srcId="{A5B26C98-3452-4C1E-8A3B-F25316EB2E30}" destId="{27E532D8-6838-408E-AF97-A28C0678E1D9}" srcOrd="0" destOrd="0" presId="urn:microsoft.com/office/officeart/2005/8/layout/venn2"/>
    <dgm:cxn modelId="{72457CC8-CDEA-467B-8F04-EAA3D4D3AF19}" type="presParOf" srcId="{A647BBDE-9E5C-452A-B148-A52166388C60}" destId="{1448B101-2257-4106-979D-085F2FB83D8A}" srcOrd="0" destOrd="0" presId="urn:microsoft.com/office/officeart/2005/8/layout/venn2"/>
    <dgm:cxn modelId="{63DF8523-4A35-425B-8BB8-DB5103E36019}" type="presParOf" srcId="{1448B101-2257-4106-979D-085F2FB83D8A}" destId="{599F848C-5179-4A34-A1EB-CBA168378EE2}" srcOrd="0" destOrd="0" presId="urn:microsoft.com/office/officeart/2005/8/layout/venn2"/>
    <dgm:cxn modelId="{74CA9045-852E-4B6E-AB78-E04F3090518D}" type="presParOf" srcId="{1448B101-2257-4106-979D-085F2FB83D8A}" destId="{4CA64CBA-290D-45E4-820B-16AD86E632DF}" srcOrd="1" destOrd="0" presId="urn:microsoft.com/office/officeart/2005/8/layout/venn2"/>
    <dgm:cxn modelId="{9BAF77BF-582B-4482-9A05-3076A906402C}" type="presParOf" srcId="{A647BBDE-9E5C-452A-B148-A52166388C60}" destId="{71FE0503-6A62-4E0F-9156-25870A51C416}" srcOrd="1" destOrd="0" presId="urn:microsoft.com/office/officeart/2005/8/layout/venn2"/>
    <dgm:cxn modelId="{6440EA94-9D6B-4612-A1F3-5F331A62FEA1}" type="presParOf" srcId="{71FE0503-6A62-4E0F-9156-25870A51C416}" destId="{27E532D8-6838-408E-AF97-A28C0678E1D9}" srcOrd="0" destOrd="0" presId="urn:microsoft.com/office/officeart/2005/8/layout/venn2"/>
    <dgm:cxn modelId="{1745F514-3891-4565-B7E5-F0AEE3F60DF1}" type="presParOf" srcId="{71FE0503-6A62-4E0F-9156-25870A51C416}" destId="{0E2DFDFF-5C34-4335-9B5F-DB939864B45E}" srcOrd="1" destOrd="0" presId="urn:microsoft.com/office/officeart/2005/8/layout/venn2"/>
    <dgm:cxn modelId="{EDA566C3-59D7-471E-8343-105DB5098373}" type="presParOf" srcId="{A647BBDE-9E5C-452A-B148-A52166388C60}" destId="{690D8226-7F76-49C2-93C3-BAF18F5B91A0}" srcOrd="2" destOrd="0" presId="urn:microsoft.com/office/officeart/2005/8/layout/venn2"/>
    <dgm:cxn modelId="{A775FFC4-099B-4B0D-A22F-1AEA19096385}" type="presParOf" srcId="{690D8226-7F76-49C2-93C3-BAF18F5B91A0}" destId="{16865AC0-AE5D-4D9E-8FBA-44416979A8CE}" srcOrd="0" destOrd="0" presId="urn:microsoft.com/office/officeart/2005/8/layout/venn2"/>
    <dgm:cxn modelId="{E4CAACBB-A8F7-4133-BFEF-D0C5CD24735A}" type="presParOf" srcId="{690D8226-7F76-49C2-93C3-BAF18F5B91A0}" destId="{D8B56276-17B8-4AE8-8568-A313A4FB8181}" srcOrd="1" destOrd="0" presId="urn:microsoft.com/office/officeart/2005/8/layout/venn2"/>
    <dgm:cxn modelId="{3D5B175B-ECBB-467A-AB92-1307903A9082}" type="presParOf" srcId="{A647BBDE-9E5C-452A-B148-A52166388C60}" destId="{5DC71ACB-FD05-4614-8A15-B8A0FF776AB7}" srcOrd="3" destOrd="0" presId="urn:microsoft.com/office/officeart/2005/8/layout/venn2"/>
    <dgm:cxn modelId="{6E737201-0679-4623-8842-786DDBE31C45}" type="presParOf" srcId="{5DC71ACB-FD05-4614-8A15-B8A0FF776AB7}" destId="{37FDE693-8F2C-44E3-8208-90D40D7B62F1}" srcOrd="0" destOrd="0" presId="urn:microsoft.com/office/officeart/2005/8/layout/venn2"/>
    <dgm:cxn modelId="{ABE6C4F4-3A84-4424-B092-3F913EF19193}" type="presParOf" srcId="{5DC71ACB-FD05-4614-8A15-B8A0FF776AB7}" destId="{120C6A97-0A8D-48BB-BCC9-5E3F4AC4D07B}" srcOrd="1" destOrd="0" presId="urn:microsoft.com/office/officeart/2005/8/layout/venn2"/>
    <dgm:cxn modelId="{5B48D30A-3364-43A0-8071-4014F1E59431}" type="presParOf" srcId="{A647BBDE-9E5C-452A-B148-A52166388C60}" destId="{D60ABCFA-6659-4E4A-95D8-C92DA5B97A6A}" srcOrd="4" destOrd="0" presId="urn:microsoft.com/office/officeart/2005/8/layout/venn2"/>
    <dgm:cxn modelId="{8C8EA911-A7A9-47BA-944E-D099FA1C4C37}" type="presParOf" srcId="{D60ABCFA-6659-4E4A-95D8-C92DA5B97A6A}" destId="{188EC96D-C54E-4F50-A784-965781934E42}" srcOrd="0" destOrd="0" presId="urn:microsoft.com/office/officeart/2005/8/layout/venn2"/>
    <dgm:cxn modelId="{21AD9209-57DA-4EEF-A7BE-33F6DF31E118}" type="presParOf" srcId="{D60ABCFA-6659-4E4A-95D8-C92DA5B97A6A}" destId="{72481356-A269-402B-9014-B97DE4EB76A0}"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1F26A5-3FA5-DE4E-A4FA-F4E14F5FC5B1}" type="doc">
      <dgm:prSet loTypeId="urn:microsoft.com/office/officeart/2005/8/layout/hierarchy5" loCatId="" qsTypeId="urn:microsoft.com/office/officeart/2005/8/quickstyle/simple4" qsCatId="simple" csTypeId="urn:microsoft.com/office/officeart/2005/8/colors/colorful4" csCatId="colorful" phldr="1"/>
      <dgm:spPr/>
      <dgm:t>
        <a:bodyPr/>
        <a:lstStyle/>
        <a:p>
          <a:endParaRPr lang="en-AU"/>
        </a:p>
      </dgm:t>
    </dgm:pt>
    <dgm:pt modelId="{78E564EA-3634-394E-9215-A57233C27DF7}">
      <dgm:prSet phldrT="[Text]"/>
      <dgm:spPr/>
      <dgm:t>
        <a:bodyPr/>
        <a:lstStyle/>
        <a:p>
          <a:r>
            <a:rPr lang="en-AU" dirty="0"/>
            <a:t>Site Coordinator</a:t>
          </a:r>
        </a:p>
      </dgm:t>
    </dgm:pt>
    <dgm:pt modelId="{EA18D0DB-75B5-6643-8D26-2748065F24F8}" type="parTrans" cxnId="{2B478FE1-7708-E044-A163-206C1EA2BFFC}">
      <dgm:prSet/>
      <dgm:spPr/>
      <dgm:t>
        <a:bodyPr/>
        <a:lstStyle/>
        <a:p>
          <a:endParaRPr lang="en-AU"/>
        </a:p>
      </dgm:t>
    </dgm:pt>
    <dgm:pt modelId="{689C22DC-D0CF-754F-8697-C46B4E8C41F0}" type="sibTrans" cxnId="{2B478FE1-7708-E044-A163-206C1EA2BFFC}">
      <dgm:prSet/>
      <dgm:spPr/>
      <dgm:t>
        <a:bodyPr/>
        <a:lstStyle/>
        <a:p>
          <a:endParaRPr lang="en-AU"/>
        </a:p>
      </dgm:t>
    </dgm:pt>
    <dgm:pt modelId="{71A7A3C7-D402-4C44-9AAF-9A0CB7D76A55}">
      <dgm:prSet phldrT="[Text]"/>
      <dgm:spPr/>
      <dgm:t>
        <a:bodyPr/>
        <a:lstStyle/>
        <a:p>
          <a:r>
            <a:rPr lang="en-AU" dirty="0"/>
            <a:t>Simulation Facilitator</a:t>
          </a:r>
        </a:p>
      </dgm:t>
    </dgm:pt>
    <dgm:pt modelId="{511071A3-ED86-EC4F-96B2-861FAE58EF1E}" type="parTrans" cxnId="{E35211DE-DCA0-E94D-A74D-0F3FA3AB7835}">
      <dgm:prSet/>
      <dgm:spPr/>
      <dgm:t>
        <a:bodyPr/>
        <a:lstStyle/>
        <a:p>
          <a:endParaRPr lang="en-AU"/>
        </a:p>
      </dgm:t>
    </dgm:pt>
    <dgm:pt modelId="{F9FE9759-533F-5C45-ADB2-0E47329BA43B}" type="sibTrans" cxnId="{E35211DE-DCA0-E94D-A74D-0F3FA3AB7835}">
      <dgm:prSet/>
      <dgm:spPr/>
      <dgm:t>
        <a:bodyPr/>
        <a:lstStyle/>
        <a:p>
          <a:endParaRPr lang="en-AU"/>
        </a:p>
      </dgm:t>
    </dgm:pt>
    <dgm:pt modelId="{23F29921-81FC-1C4F-BEFC-0909ADAF861D}">
      <dgm:prSet phldrT="[Text]"/>
      <dgm:spPr/>
      <dgm:t>
        <a:bodyPr/>
        <a:lstStyle/>
        <a:p>
          <a:r>
            <a:rPr lang="en-AU" dirty="0" err="1"/>
            <a:t>Prac</a:t>
          </a:r>
          <a:r>
            <a:rPr lang="en-AU" dirty="0"/>
            <a:t> group 1</a:t>
          </a:r>
        </a:p>
      </dgm:t>
    </dgm:pt>
    <dgm:pt modelId="{6F83E964-175A-6445-AEEB-E0B4BDFDAE15}" type="parTrans" cxnId="{42C2B0BD-B68D-FD40-A4DF-3167FA0587BC}">
      <dgm:prSet/>
      <dgm:spPr/>
      <dgm:t>
        <a:bodyPr/>
        <a:lstStyle/>
        <a:p>
          <a:endParaRPr lang="en-AU"/>
        </a:p>
      </dgm:t>
    </dgm:pt>
    <dgm:pt modelId="{FD6D39A2-C672-E042-9CDA-E2CB325E4B26}" type="sibTrans" cxnId="{42C2B0BD-B68D-FD40-A4DF-3167FA0587BC}">
      <dgm:prSet/>
      <dgm:spPr/>
      <dgm:t>
        <a:bodyPr/>
        <a:lstStyle/>
        <a:p>
          <a:endParaRPr lang="en-AU"/>
        </a:p>
      </dgm:t>
    </dgm:pt>
    <dgm:pt modelId="{BE301BD5-D9C3-3749-8CE1-9EFD848B2E3F}">
      <dgm:prSet phldrT="[Text]"/>
      <dgm:spPr/>
      <dgm:t>
        <a:bodyPr/>
        <a:lstStyle/>
        <a:p>
          <a:r>
            <a:rPr lang="en-AU" dirty="0" err="1"/>
            <a:t>Prac</a:t>
          </a:r>
          <a:endParaRPr lang="en-AU" dirty="0"/>
        </a:p>
        <a:p>
          <a:r>
            <a:rPr lang="en-AU" dirty="0"/>
            <a:t>Group 2 </a:t>
          </a:r>
        </a:p>
      </dgm:t>
    </dgm:pt>
    <dgm:pt modelId="{25BF4F25-9255-CF45-AA2A-9AA50EAFC1C6}" type="parTrans" cxnId="{E3E1526A-1C5F-104C-996A-88833D7ECDDF}">
      <dgm:prSet/>
      <dgm:spPr/>
      <dgm:t>
        <a:bodyPr/>
        <a:lstStyle/>
        <a:p>
          <a:endParaRPr lang="en-AU"/>
        </a:p>
      </dgm:t>
    </dgm:pt>
    <dgm:pt modelId="{DE3E46D5-07B9-D641-AE4C-D60DC65473B4}" type="sibTrans" cxnId="{E3E1526A-1C5F-104C-996A-88833D7ECDDF}">
      <dgm:prSet/>
      <dgm:spPr/>
      <dgm:t>
        <a:bodyPr/>
        <a:lstStyle/>
        <a:p>
          <a:endParaRPr lang="en-AU"/>
        </a:p>
      </dgm:t>
    </dgm:pt>
    <dgm:pt modelId="{1C956C28-84B5-AF4D-A1B3-562A380A7828}">
      <dgm:prSet phldrT="[Text]"/>
      <dgm:spPr/>
      <dgm:t>
        <a:bodyPr/>
        <a:lstStyle/>
        <a:p>
          <a:r>
            <a:rPr lang="en-AU" dirty="0"/>
            <a:t>Clinical supervisor</a:t>
          </a:r>
        </a:p>
      </dgm:t>
    </dgm:pt>
    <dgm:pt modelId="{630C8707-AEB5-C243-B911-6BB4D1C5C95C}" type="parTrans" cxnId="{130CA167-4155-3F4B-9B97-BEE22941337F}">
      <dgm:prSet/>
      <dgm:spPr/>
      <dgm:t>
        <a:bodyPr/>
        <a:lstStyle/>
        <a:p>
          <a:endParaRPr lang="en-AU"/>
        </a:p>
      </dgm:t>
    </dgm:pt>
    <dgm:pt modelId="{3CDB1893-6ACD-2D44-B2A6-DE59778BB879}" type="sibTrans" cxnId="{130CA167-4155-3F4B-9B97-BEE22941337F}">
      <dgm:prSet/>
      <dgm:spPr/>
      <dgm:t>
        <a:bodyPr/>
        <a:lstStyle/>
        <a:p>
          <a:endParaRPr lang="en-AU"/>
        </a:p>
      </dgm:t>
    </dgm:pt>
    <dgm:pt modelId="{5C57029F-9EBE-3B40-B11D-66D7405B8032}">
      <dgm:prSet phldrT="[Text]"/>
      <dgm:spPr/>
      <dgm:t>
        <a:bodyPr/>
        <a:lstStyle/>
        <a:p>
          <a:r>
            <a:rPr lang="en-AU" dirty="0" err="1"/>
            <a:t>Prac</a:t>
          </a:r>
          <a:r>
            <a:rPr lang="en-AU" dirty="0"/>
            <a:t> group</a:t>
          </a:r>
        </a:p>
      </dgm:t>
    </dgm:pt>
    <dgm:pt modelId="{B15D5F8B-45B5-B84E-BEC1-D4444D8B3420}" type="parTrans" cxnId="{7F98F17A-51D7-4646-85AC-D8B05BA1CEF1}">
      <dgm:prSet/>
      <dgm:spPr/>
      <dgm:t>
        <a:bodyPr/>
        <a:lstStyle/>
        <a:p>
          <a:endParaRPr lang="en-AU"/>
        </a:p>
      </dgm:t>
    </dgm:pt>
    <dgm:pt modelId="{1181D0FB-D6D7-BB4D-994F-8390CF933F5C}" type="sibTrans" cxnId="{7F98F17A-51D7-4646-85AC-D8B05BA1CEF1}">
      <dgm:prSet/>
      <dgm:spPr/>
      <dgm:t>
        <a:bodyPr/>
        <a:lstStyle/>
        <a:p>
          <a:endParaRPr lang="en-AU"/>
        </a:p>
      </dgm:t>
    </dgm:pt>
    <dgm:pt modelId="{3F126FF9-F57C-5846-AB4B-BCDBAACC2F99}">
      <dgm:prSet/>
      <dgm:spPr/>
      <dgm:t>
        <a:bodyPr/>
        <a:lstStyle/>
        <a:p>
          <a:r>
            <a:rPr lang="en-AU" dirty="0"/>
            <a:t>Sub group A</a:t>
          </a:r>
        </a:p>
      </dgm:t>
    </dgm:pt>
    <dgm:pt modelId="{2292F8FC-5C3D-1340-AD39-EF69E8D8EC16}" type="parTrans" cxnId="{72CD377E-18F1-0C47-B58F-02086B109981}">
      <dgm:prSet/>
      <dgm:spPr/>
      <dgm:t>
        <a:bodyPr/>
        <a:lstStyle/>
        <a:p>
          <a:endParaRPr lang="en-AU"/>
        </a:p>
      </dgm:t>
    </dgm:pt>
    <dgm:pt modelId="{94EFF95C-0E09-FF42-A8F0-AD3EAB07EB26}" type="sibTrans" cxnId="{72CD377E-18F1-0C47-B58F-02086B109981}">
      <dgm:prSet/>
      <dgm:spPr/>
      <dgm:t>
        <a:bodyPr/>
        <a:lstStyle/>
        <a:p>
          <a:endParaRPr lang="en-AU"/>
        </a:p>
      </dgm:t>
    </dgm:pt>
    <dgm:pt modelId="{B1503344-ED99-E642-A3C5-691AFCDFA1D5}">
      <dgm:prSet/>
      <dgm:spPr/>
      <dgm:t>
        <a:bodyPr/>
        <a:lstStyle/>
        <a:p>
          <a:r>
            <a:rPr lang="en-AU" dirty="0"/>
            <a:t>Subgroup B</a:t>
          </a:r>
        </a:p>
      </dgm:t>
    </dgm:pt>
    <dgm:pt modelId="{A95967DB-56C5-C940-9BBB-98F11DDDF3A9}" type="parTrans" cxnId="{90C32C98-9A48-684B-92BF-A6C51B52962E}">
      <dgm:prSet/>
      <dgm:spPr/>
      <dgm:t>
        <a:bodyPr/>
        <a:lstStyle/>
        <a:p>
          <a:endParaRPr lang="en-AU"/>
        </a:p>
      </dgm:t>
    </dgm:pt>
    <dgm:pt modelId="{EB859366-9DF4-DC4F-9343-AE33BD8113FD}" type="sibTrans" cxnId="{90C32C98-9A48-684B-92BF-A6C51B52962E}">
      <dgm:prSet/>
      <dgm:spPr/>
      <dgm:t>
        <a:bodyPr/>
        <a:lstStyle/>
        <a:p>
          <a:endParaRPr lang="en-AU"/>
        </a:p>
      </dgm:t>
    </dgm:pt>
    <dgm:pt modelId="{136C4EA6-4563-8B49-9316-27ED4013FF3F}">
      <dgm:prSet/>
      <dgm:spPr/>
      <dgm:t>
        <a:bodyPr/>
        <a:lstStyle/>
        <a:p>
          <a:r>
            <a:rPr lang="en-AU" dirty="0"/>
            <a:t>Subgroup C</a:t>
          </a:r>
        </a:p>
      </dgm:t>
    </dgm:pt>
    <dgm:pt modelId="{5482B058-8796-574C-866B-7C92DCEDF2CD}" type="parTrans" cxnId="{1FB36580-A9C1-6142-B7CC-AC5E8C0C036B}">
      <dgm:prSet/>
      <dgm:spPr/>
      <dgm:t>
        <a:bodyPr/>
        <a:lstStyle/>
        <a:p>
          <a:endParaRPr lang="en-AU"/>
        </a:p>
      </dgm:t>
    </dgm:pt>
    <dgm:pt modelId="{EF499B20-1769-484E-BDA2-68F9C6B8306E}" type="sibTrans" cxnId="{1FB36580-A9C1-6142-B7CC-AC5E8C0C036B}">
      <dgm:prSet/>
      <dgm:spPr/>
      <dgm:t>
        <a:bodyPr/>
        <a:lstStyle/>
        <a:p>
          <a:endParaRPr lang="en-AU"/>
        </a:p>
      </dgm:t>
    </dgm:pt>
    <dgm:pt modelId="{E2851FBD-CF1D-0244-9DC0-176817598AA7}" type="pres">
      <dgm:prSet presAssocID="{EE1F26A5-3FA5-DE4E-A4FA-F4E14F5FC5B1}" presName="mainComposite" presStyleCnt="0">
        <dgm:presLayoutVars>
          <dgm:chPref val="1"/>
          <dgm:dir/>
          <dgm:animOne val="branch"/>
          <dgm:animLvl val="lvl"/>
          <dgm:resizeHandles val="exact"/>
        </dgm:presLayoutVars>
      </dgm:prSet>
      <dgm:spPr/>
    </dgm:pt>
    <dgm:pt modelId="{35C0A6A8-FA64-A044-BD6F-DD914655336F}" type="pres">
      <dgm:prSet presAssocID="{EE1F26A5-3FA5-DE4E-A4FA-F4E14F5FC5B1}" presName="hierFlow" presStyleCnt="0"/>
      <dgm:spPr/>
    </dgm:pt>
    <dgm:pt modelId="{4CF88321-3867-4848-9624-7023E6885FD2}" type="pres">
      <dgm:prSet presAssocID="{EE1F26A5-3FA5-DE4E-A4FA-F4E14F5FC5B1}" presName="hierChild1" presStyleCnt="0">
        <dgm:presLayoutVars>
          <dgm:chPref val="1"/>
          <dgm:animOne val="branch"/>
          <dgm:animLvl val="lvl"/>
        </dgm:presLayoutVars>
      </dgm:prSet>
      <dgm:spPr/>
    </dgm:pt>
    <dgm:pt modelId="{79F4EAD1-FFC9-2F44-9453-DB775E6F7CFB}" type="pres">
      <dgm:prSet presAssocID="{78E564EA-3634-394E-9215-A57233C27DF7}" presName="Name17" presStyleCnt="0"/>
      <dgm:spPr/>
    </dgm:pt>
    <dgm:pt modelId="{D7D9E468-436F-C941-B053-7B2DA5711D5A}" type="pres">
      <dgm:prSet presAssocID="{78E564EA-3634-394E-9215-A57233C27DF7}" presName="level1Shape" presStyleLbl="node0" presStyleIdx="0" presStyleCnt="1">
        <dgm:presLayoutVars>
          <dgm:chPref val="3"/>
        </dgm:presLayoutVars>
      </dgm:prSet>
      <dgm:spPr/>
    </dgm:pt>
    <dgm:pt modelId="{4C794B78-FFEB-0C42-B7F7-10CAA1B70B2C}" type="pres">
      <dgm:prSet presAssocID="{78E564EA-3634-394E-9215-A57233C27DF7}" presName="hierChild2" presStyleCnt="0"/>
      <dgm:spPr/>
    </dgm:pt>
    <dgm:pt modelId="{95CD6562-31CC-124F-B07C-BE14607B52D5}" type="pres">
      <dgm:prSet presAssocID="{511071A3-ED86-EC4F-96B2-861FAE58EF1E}" presName="Name25" presStyleLbl="parChTrans1D2" presStyleIdx="0" presStyleCnt="2"/>
      <dgm:spPr/>
    </dgm:pt>
    <dgm:pt modelId="{9979142A-CB96-724B-95C6-414E08E8E683}" type="pres">
      <dgm:prSet presAssocID="{511071A3-ED86-EC4F-96B2-861FAE58EF1E}" presName="connTx" presStyleLbl="parChTrans1D2" presStyleIdx="0" presStyleCnt="2"/>
      <dgm:spPr/>
    </dgm:pt>
    <dgm:pt modelId="{31CF7FB8-1A4F-2243-9633-262A2E541766}" type="pres">
      <dgm:prSet presAssocID="{71A7A3C7-D402-4C44-9AAF-9A0CB7D76A55}" presName="Name30" presStyleCnt="0"/>
      <dgm:spPr/>
    </dgm:pt>
    <dgm:pt modelId="{201B6546-3F1A-144B-9022-EC6898A2DE56}" type="pres">
      <dgm:prSet presAssocID="{71A7A3C7-D402-4C44-9AAF-9A0CB7D76A55}" presName="level2Shape" presStyleLbl="node2" presStyleIdx="0" presStyleCnt="2"/>
      <dgm:spPr/>
    </dgm:pt>
    <dgm:pt modelId="{29E71D42-9ABF-CA41-A1CF-EFDDD3380BC1}" type="pres">
      <dgm:prSet presAssocID="{71A7A3C7-D402-4C44-9AAF-9A0CB7D76A55}" presName="hierChild3" presStyleCnt="0"/>
      <dgm:spPr/>
    </dgm:pt>
    <dgm:pt modelId="{DE385774-1A23-F644-A56F-14C7A6D57E24}" type="pres">
      <dgm:prSet presAssocID="{6F83E964-175A-6445-AEEB-E0B4BDFDAE15}" presName="Name25" presStyleLbl="parChTrans1D3" presStyleIdx="0" presStyleCnt="3"/>
      <dgm:spPr/>
    </dgm:pt>
    <dgm:pt modelId="{70813915-D1C7-7A42-AF45-5F49B3765102}" type="pres">
      <dgm:prSet presAssocID="{6F83E964-175A-6445-AEEB-E0B4BDFDAE15}" presName="connTx" presStyleLbl="parChTrans1D3" presStyleIdx="0" presStyleCnt="3"/>
      <dgm:spPr/>
    </dgm:pt>
    <dgm:pt modelId="{E2EEB6BD-26EE-A94C-AEA7-F0B91C386B5B}" type="pres">
      <dgm:prSet presAssocID="{23F29921-81FC-1C4F-BEFC-0909ADAF861D}" presName="Name30" presStyleCnt="0"/>
      <dgm:spPr/>
    </dgm:pt>
    <dgm:pt modelId="{467F51A9-CBED-F940-8817-B38E5A7A0B27}" type="pres">
      <dgm:prSet presAssocID="{23F29921-81FC-1C4F-BEFC-0909ADAF861D}" presName="level2Shape" presStyleLbl="node3" presStyleIdx="0" presStyleCnt="3"/>
      <dgm:spPr/>
    </dgm:pt>
    <dgm:pt modelId="{F524EB2B-EE47-F144-A2FF-BD4DD0E22930}" type="pres">
      <dgm:prSet presAssocID="{23F29921-81FC-1C4F-BEFC-0909ADAF861D}" presName="hierChild3" presStyleCnt="0"/>
      <dgm:spPr/>
    </dgm:pt>
    <dgm:pt modelId="{928C91B1-FDF2-8A4A-96DE-A1C7E2F82BE3}" type="pres">
      <dgm:prSet presAssocID="{2292F8FC-5C3D-1340-AD39-EF69E8D8EC16}" presName="Name25" presStyleLbl="parChTrans1D4" presStyleIdx="0" presStyleCnt="3"/>
      <dgm:spPr/>
    </dgm:pt>
    <dgm:pt modelId="{D655CE37-E6CB-4B43-A94C-76F8AA442406}" type="pres">
      <dgm:prSet presAssocID="{2292F8FC-5C3D-1340-AD39-EF69E8D8EC16}" presName="connTx" presStyleLbl="parChTrans1D4" presStyleIdx="0" presStyleCnt="3"/>
      <dgm:spPr/>
    </dgm:pt>
    <dgm:pt modelId="{24F00B6E-027B-D047-95CA-42CD82D3C47B}" type="pres">
      <dgm:prSet presAssocID="{3F126FF9-F57C-5846-AB4B-BCDBAACC2F99}" presName="Name30" presStyleCnt="0"/>
      <dgm:spPr/>
    </dgm:pt>
    <dgm:pt modelId="{52B85148-6BFA-464C-8AC4-F7AD803D386A}" type="pres">
      <dgm:prSet presAssocID="{3F126FF9-F57C-5846-AB4B-BCDBAACC2F99}" presName="level2Shape" presStyleLbl="node4" presStyleIdx="0" presStyleCnt="3"/>
      <dgm:spPr/>
    </dgm:pt>
    <dgm:pt modelId="{01115971-3BFC-4943-82D9-422CCEBC076B}" type="pres">
      <dgm:prSet presAssocID="{3F126FF9-F57C-5846-AB4B-BCDBAACC2F99}" presName="hierChild3" presStyleCnt="0"/>
      <dgm:spPr/>
    </dgm:pt>
    <dgm:pt modelId="{B31851FB-135D-2A4B-AC4F-5FE4A7FFA673}" type="pres">
      <dgm:prSet presAssocID="{A95967DB-56C5-C940-9BBB-98F11DDDF3A9}" presName="Name25" presStyleLbl="parChTrans1D4" presStyleIdx="1" presStyleCnt="3"/>
      <dgm:spPr/>
    </dgm:pt>
    <dgm:pt modelId="{57292F32-D628-9C47-8113-CC8F061F4CED}" type="pres">
      <dgm:prSet presAssocID="{A95967DB-56C5-C940-9BBB-98F11DDDF3A9}" presName="connTx" presStyleLbl="parChTrans1D4" presStyleIdx="1" presStyleCnt="3"/>
      <dgm:spPr/>
    </dgm:pt>
    <dgm:pt modelId="{415BFF84-9569-8A49-BAFB-380EF699F492}" type="pres">
      <dgm:prSet presAssocID="{B1503344-ED99-E642-A3C5-691AFCDFA1D5}" presName="Name30" presStyleCnt="0"/>
      <dgm:spPr/>
    </dgm:pt>
    <dgm:pt modelId="{269E8646-A014-F945-8CD9-12C6E8DF9477}" type="pres">
      <dgm:prSet presAssocID="{B1503344-ED99-E642-A3C5-691AFCDFA1D5}" presName="level2Shape" presStyleLbl="node4" presStyleIdx="1" presStyleCnt="3"/>
      <dgm:spPr/>
    </dgm:pt>
    <dgm:pt modelId="{6EA3D536-9F11-A647-81A4-AA4CA2BD0D8C}" type="pres">
      <dgm:prSet presAssocID="{B1503344-ED99-E642-A3C5-691AFCDFA1D5}" presName="hierChild3" presStyleCnt="0"/>
      <dgm:spPr/>
    </dgm:pt>
    <dgm:pt modelId="{5D4ADFB2-5D9A-684B-B89B-65621F5C2747}" type="pres">
      <dgm:prSet presAssocID="{5482B058-8796-574C-866B-7C92DCEDF2CD}" presName="Name25" presStyleLbl="parChTrans1D4" presStyleIdx="2" presStyleCnt="3"/>
      <dgm:spPr/>
    </dgm:pt>
    <dgm:pt modelId="{82EF9166-88A3-094B-BA50-DCBDAECA9B8D}" type="pres">
      <dgm:prSet presAssocID="{5482B058-8796-574C-866B-7C92DCEDF2CD}" presName="connTx" presStyleLbl="parChTrans1D4" presStyleIdx="2" presStyleCnt="3"/>
      <dgm:spPr/>
    </dgm:pt>
    <dgm:pt modelId="{BBB135E2-A068-B146-989B-3957E9BBF3A8}" type="pres">
      <dgm:prSet presAssocID="{136C4EA6-4563-8B49-9316-27ED4013FF3F}" presName="Name30" presStyleCnt="0"/>
      <dgm:spPr/>
    </dgm:pt>
    <dgm:pt modelId="{DEF7F53A-B84C-174A-BB0C-95C66ACFA001}" type="pres">
      <dgm:prSet presAssocID="{136C4EA6-4563-8B49-9316-27ED4013FF3F}" presName="level2Shape" presStyleLbl="node4" presStyleIdx="2" presStyleCnt="3"/>
      <dgm:spPr/>
    </dgm:pt>
    <dgm:pt modelId="{5B73446B-0ED2-164B-98DF-8831EFBFDB0A}" type="pres">
      <dgm:prSet presAssocID="{136C4EA6-4563-8B49-9316-27ED4013FF3F}" presName="hierChild3" presStyleCnt="0"/>
      <dgm:spPr/>
    </dgm:pt>
    <dgm:pt modelId="{52F29483-628F-4440-B07D-531702587377}" type="pres">
      <dgm:prSet presAssocID="{25BF4F25-9255-CF45-AA2A-9AA50EAFC1C6}" presName="Name25" presStyleLbl="parChTrans1D3" presStyleIdx="1" presStyleCnt="3"/>
      <dgm:spPr/>
    </dgm:pt>
    <dgm:pt modelId="{79AA4700-56C6-BD4E-A462-D615677D916E}" type="pres">
      <dgm:prSet presAssocID="{25BF4F25-9255-CF45-AA2A-9AA50EAFC1C6}" presName="connTx" presStyleLbl="parChTrans1D3" presStyleIdx="1" presStyleCnt="3"/>
      <dgm:spPr/>
    </dgm:pt>
    <dgm:pt modelId="{58A0CC92-6083-7946-BA8E-17024B35A49B}" type="pres">
      <dgm:prSet presAssocID="{BE301BD5-D9C3-3749-8CE1-9EFD848B2E3F}" presName="Name30" presStyleCnt="0"/>
      <dgm:spPr/>
    </dgm:pt>
    <dgm:pt modelId="{A2C0C9E7-1484-234C-BED7-DC1C0704FDCA}" type="pres">
      <dgm:prSet presAssocID="{BE301BD5-D9C3-3749-8CE1-9EFD848B2E3F}" presName="level2Shape" presStyleLbl="node3" presStyleIdx="1" presStyleCnt="3"/>
      <dgm:spPr/>
    </dgm:pt>
    <dgm:pt modelId="{EB931558-7C17-8B4D-B23E-31D51A800CD6}" type="pres">
      <dgm:prSet presAssocID="{BE301BD5-D9C3-3749-8CE1-9EFD848B2E3F}" presName="hierChild3" presStyleCnt="0"/>
      <dgm:spPr/>
    </dgm:pt>
    <dgm:pt modelId="{B9CBAB01-592D-1F45-BD75-7DF76989C4AC}" type="pres">
      <dgm:prSet presAssocID="{630C8707-AEB5-C243-B911-6BB4D1C5C95C}" presName="Name25" presStyleLbl="parChTrans1D2" presStyleIdx="1" presStyleCnt="2"/>
      <dgm:spPr/>
    </dgm:pt>
    <dgm:pt modelId="{6E9DED48-2979-F94C-AB7E-948BB1415A8D}" type="pres">
      <dgm:prSet presAssocID="{630C8707-AEB5-C243-B911-6BB4D1C5C95C}" presName="connTx" presStyleLbl="parChTrans1D2" presStyleIdx="1" presStyleCnt="2"/>
      <dgm:spPr/>
    </dgm:pt>
    <dgm:pt modelId="{CC0F649B-8E4B-C044-9F9D-7234F7F03132}" type="pres">
      <dgm:prSet presAssocID="{1C956C28-84B5-AF4D-A1B3-562A380A7828}" presName="Name30" presStyleCnt="0"/>
      <dgm:spPr/>
    </dgm:pt>
    <dgm:pt modelId="{C8F18A1C-3DFB-D844-898A-6E727CCC6D77}" type="pres">
      <dgm:prSet presAssocID="{1C956C28-84B5-AF4D-A1B3-562A380A7828}" presName="level2Shape" presStyleLbl="node2" presStyleIdx="1" presStyleCnt="2"/>
      <dgm:spPr/>
    </dgm:pt>
    <dgm:pt modelId="{926A6B34-1996-4247-AE75-D2973537F14C}" type="pres">
      <dgm:prSet presAssocID="{1C956C28-84B5-AF4D-A1B3-562A380A7828}" presName="hierChild3" presStyleCnt="0"/>
      <dgm:spPr/>
    </dgm:pt>
    <dgm:pt modelId="{389E0ADE-28D1-D746-957B-D8D66625557A}" type="pres">
      <dgm:prSet presAssocID="{B15D5F8B-45B5-B84E-BEC1-D4444D8B3420}" presName="Name25" presStyleLbl="parChTrans1D3" presStyleIdx="2" presStyleCnt="3"/>
      <dgm:spPr/>
    </dgm:pt>
    <dgm:pt modelId="{F028B72E-BFBB-3742-A118-5E80438B9CD8}" type="pres">
      <dgm:prSet presAssocID="{B15D5F8B-45B5-B84E-BEC1-D4444D8B3420}" presName="connTx" presStyleLbl="parChTrans1D3" presStyleIdx="2" presStyleCnt="3"/>
      <dgm:spPr/>
    </dgm:pt>
    <dgm:pt modelId="{877B6354-374F-034D-A419-037FC22F7C63}" type="pres">
      <dgm:prSet presAssocID="{5C57029F-9EBE-3B40-B11D-66D7405B8032}" presName="Name30" presStyleCnt="0"/>
      <dgm:spPr/>
    </dgm:pt>
    <dgm:pt modelId="{9A806B97-ACF5-3F43-B33F-1CBD707B481F}" type="pres">
      <dgm:prSet presAssocID="{5C57029F-9EBE-3B40-B11D-66D7405B8032}" presName="level2Shape" presStyleLbl="node3" presStyleIdx="2" presStyleCnt="3"/>
      <dgm:spPr/>
    </dgm:pt>
    <dgm:pt modelId="{A00D4413-E46B-CE44-8BC8-10FB0DB5F8B3}" type="pres">
      <dgm:prSet presAssocID="{5C57029F-9EBE-3B40-B11D-66D7405B8032}" presName="hierChild3" presStyleCnt="0"/>
      <dgm:spPr/>
    </dgm:pt>
    <dgm:pt modelId="{819E4DDC-90F8-FE49-ADB4-0C241D02B45A}" type="pres">
      <dgm:prSet presAssocID="{EE1F26A5-3FA5-DE4E-A4FA-F4E14F5FC5B1}" presName="bgShapesFlow" presStyleCnt="0"/>
      <dgm:spPr/>
    </dgm:pt>
  </dgm:ptLst>
  <dgm:cxnLst>
    <dgm:cxn modelId="{AB13A806-7EB0-4D3B-B932-12E627E6BFE0}" type="presOf" srcId="{630C8707-AEB5-C243-B911-6BB4D1C5C95C}" destId="{B9CBAB01-592D-1F45-BD75-7DF76989C4AC}" srcOrd="0" destOrd="0" presId="urn:microsoft.com/office/officeart/2005/8/layout/hierarchy5"/>
    <dgm:cxn modelId="{CCA9C713-25CC-4459-845E-EDA6434028C7}" type="presOf" srcId="{5482B058-8796-574C-866B-7C92DCEDF2CD}" destId="{5D4ADFB2-5D9A-684B-B89B-65621F5C2747}" srcOrd="0" destOrd="0" presId="urn:microsoft.com/office/officeart/2005/8/layout/hierarchy5"/>
    <dgm:cxn modelId="{272B7017-1F2C-4243-8364-89DB3CF2AC8D}" type="presOf" srcId="{6F83E964-175A-6445-AEEB-E0B4BDFDAE15}" destId="{70813915-D1C7-7A42-AF45-5F49B3765102}" srcOrd="1" destOrd="0" presId="urn:microsoft.com/office/officeart/2005/8/layout/hierarchy5"/>
    <dgm:cxn modelId="{65D26821-D72B-4672-BB77-3A48E71525C9}" type="presOf" srcId="{25BF4F25-9255-CF45-AA2A-9AA50EAFC1C6}" destId="{52F29483-628F-4440-B07D-531702587377}" srcOrd="0" destOrd="0" presId="urn:microsoft.com/office/officeart/2005/8/layout/hierarchy5"/>
    <dgm:cxn modelId="{46CC942E-C36E-4907-9D78-E4C7F1D795FB}" type="presOf" srcId="{1C956C28-84B5-AF4D-A1B3-562A380A7828}" destId="{C8F18A1C-3DFB-D844-898A-6E727CCC6D77}" srcOrd="0" destOrd="0" presId="urn:microsoft.com/office/officeart/2005/8/layout/hierarchy5"/>
    <dgm:cxn modelId="{DC77043A-07E8-47BA-A1D0-0CACA21F1B52}" type="presOf" srcId="{BE301BD5-D9C3-3749-8CE1-9EFD848B2E3F}" destId="{A2C0C9E7-1484-234C-BED7-DC1C0704FDCA}" srcOrd="0" destOrd="0" presId="urn:microsoft.com/office/officeart/2005/8/layout/hierarchy5"/>
    <dgm:cxn modelId="{EF552F3F-EDAB-4A97-A855-07F4AB1F684E}" type="presOf" srcId="{B15D5F8B-45B5-B84E-BEC1-D4444D8B3420}" destId="{F028B72E-BFBB-3742-A118-5E80438B9CD8}" srcOrd="1" destOrd="0" presId="urn:microsoft.com/office/officeart/2005/8/layout/hierarchy5"/>
    <dgm:cxn modelId="{C5BEE940-7F7B-4D26-97F5-637E4BB63421}" type="presOf" srcId="{A95967DB-56C5-C940-9BBB-98F11DDDF3A9}" destId="{B31851FB-135D-2A4B-AC4F-5FE4A7FFA673}" srcOrd="0" destOrd="0" presId="urn:microsoft.com/office/officeart/2005/8/layout/hierarchy5"/>
    <dgm:cxn modelId="{16E52245-42E7-4B3B-A95E-70360AD3F533}" type="presOf" srcId="{5482B058-8796-574C-866B-7C92DCEDF2CD}" destId="{82EF9166-88A3-094B-BA50-DCBDAECA9B8D}" srcOrd="1" destOrd="0" presId="urn:microsoft.com/office/officeart/2005/8/layout/hierarchy5"/>
    <dgm:cxn modelId="{130CA167-4155-3F4B-9B97-BEE22941337F}" srcId="{78E564EA-3634-394E-9215-A57233C27DF7}" destId="{1C956C28-84B5-AF4D-A1B3-562A380A7828}" srcOrd="1" destOrd="0" parTransId="{630C8707-AEB5-C243-B911-6BB4D1C5C95C}" sibTransId="{3CDB1893-6ACD-2D44-B2A6-DE59778BB879}"/>
    <dgm:cxn modelId="{E3E1526A-1C5F-104C-996A-88833D7ECDDF}" srcId="{71A7A3C7-D402-4C44-9AAF-9A0CB7D76A55}" destId="{BE301BD5-D9C3-3749-8CE1-9EFD848B2E3F}" srcOrd="1" destOrd="0" parTransId="{25BF4F25-9255-CF45-AA2A-9AA50EAFC1C6}" sibTransId="{DE3E46D5-07B9-D641-AE4C-D60DC65473B4}"/>
    <dgm:cxn modelId="{A49C9A54-CE78-41C7-8D0A-5A626EE38AE8}" type="presOf" srcId="{25BF4F25-9255-CF45-AA2A-9AA50EAFC1C6}" destId="{79AA4700-56C6-BD4E-A462-D615677D916E}" srcOrd="1" destOrd="0" presId="urn:microsoft.com/office/officeart/2005/8/layout/hierarchy5"/>
    <dgm:cxn modelId="{BB05CA54-A607-472B-80DD-F14A85B22A0D}" type="presOf" srcId="{EE1F26A5-3FA5-DE4E-A4FA-F4E14F5FC5B1}" destId="{E2851FBD-CF1D-0244-9DC0-176817598AA7}" srcOrd="0" destOrd="0" presId="urn:microsoft.com/office/officeart/2005/8/layout/hierarchy5"/>
    <dgm:cxn modelId="{83D97077-4D9D-4FE9-94BE-6B878BC82474}" type="presOf" srcId="{511071A3-ED86-EC4F-96B2-861FAE58EF1E}" destId="{95CD6562-31CC-124F-B07C-BE14607B52D5}" srcOrd="0" destOrd="0" presId="urn:microsoft.com/office/officeart/2005/8/layout/hierarchy5"/>
    <dgm:cxn modelId="{AE05717A-8654-40BE-B071-6D9F78E80672}" type="presOf" srcId="{511071A3-ED86-EC4F-96B2-861FAE58EF1E}" destId="{9979142A-CB96-724B-95C6-414E08E8E683}" srcOrd="1" destOrd="0" presId="urn:microsoft.com/office/officeart/2005/8/layout/hierarchy5"/>
    <dgm:cxn modelId="{C19A9E5A-F5DA-4661-B355-27475A7918CD}" type="presOf" srcId="{136C4EA6-4563-8B49-9316-27ED4013FF3F}" destId="{DEF7F53A-B84C-174A-BB0C-95C66ACFA001}" srcOrd="0" destOrd="0" presId="urn:microsoft.com/office/officeart/2005/8/layout/hierarchy5"/>
    <dgm:cxn modelId="{7F98F17A-51D7-4646-85AC-D8B05BA1CEF1}" srcId="{1C956C28-84B5-AF4D-A1B3-562A380A7828}" destId="{5C57029F-9EBE-3B40-B11D-66D7405B8032}" srcOrd="0" destOrd="0" parTransId="{B15D5F8B-45B5-B84E-BEC1-D4444D8B3420}" sibTransId="{1181D0FB-D6D7-BB4D-994F-8390CF933F5C}"/>
    <dgm:cxn modelId="{72CD377E-18F1-0C47-B58F-02086B109981}" srcId="{23F29921-81FC-1C4F-BEFC-0909ADAF861D}" destId="{3F126FF9-F57C-5846-AB4B-BCDBAACC2F99}" srcOrd="0" destOrd="0" parTransId="{2292F8FC-5C3D-1340-AD39-EF69E8D8EC16}" sibTransId="{94EFF95C-0E09-FF42-A8F0-AD3EAB07EB26}"/>
    <dgm:cxn modelId="{1FB36580-A9C1-6142-B7CC-AC5E8C0C036B}" srcId="{23F29921-81FC-1C4F-BEFC-0909ADAF861D}" destId="{136C4EA6-4563-8B49-9316-27ED4013FF3F}" srcOrd="2" destOrd="0" parTransId="{5482B058-8796-574C-866B-7C92DCEDF2CD}" sibTransId="{EF499B20-1769-484E-BDA2-68F9C6B8306E}"/>
    <dgm:cxn modelId="{C1156D88-4AD4-419F-B849-66B0E7D0EEE4}" type="presOf" srcId="{6F83E964-175A-6445-AEEB-E0B4BDFDAE15}" destId="{DE385774-1A23-F644-A56F-14C7A6D57E24}" srcOrd="0" destOrd="0" presId="urn:microsoft.com/office/officeart/2005/8/layout/hierarchy5"/>
    <dgm:cxn modelId="{F8837D8A-6101-4F7B-A106-EAC05C5496DF}" type="presOf" srcId="{23F29921-81FC-1C4F-BEFC-0909ADAF861D}" destId="{467F51A9-CBED-F940-8817-B38E5A7A0B27}" srcOrd="0" destOrd="0" presId="urn:microsoft.com/office/officeart/2005/8/layout/hierarchy5"/>
    <dgm:cxn modelId="{622B2193-71F2-4B57-BE0C-23CB4855E59B}" type="presOf" srcId="{2292F8FC-5C3D-1340-AD39-EF69E8D8EC16}" destId="{D655CE37-E6CB-4B43-A94C-76F8AA442406}" srcOrd="1" destOrd="0" presId="urn:microsoft.com/office/officeart/2005/8/layout/hierarchy5"/>
    <dgm:cxn modelId="{D1196D93-F0C0-4A79-9BD3-AE8C7168EB19}" type="presOf" srcId="{630C8707-AEB5-C243-B911-6BB4D1C5C95C}" destId="{6E9DED48-2979-F94C-AB7E-948BB1415A8D}" srcOrd="1" destOrd="0" presId="urn:microsoft.com/office/officeart/2005/8/layout/hierarchy5"/>
    <dgm:cxn modelId="{90C32C98-9A48-684B-92BF-A6C51B52962E}" srcId="{23F29921-81FC-1C4F-BEFC-0909ADAF861D}" destId="{B1503344-ED99-E642-A3C5-691AFCDFA1D5}" srcOrd="1" destOrd="0" parTransId="{A95967DB-56C5-C940-9BBB-98F11DDDF3A9}" sibTransId="{EB859366-9DF4-DC4F-9343-AE33BD8113FD}"/>
    <dgm:cxn modelId="{1A6CF0A4-09DA-4BCD-A5A8-1B6ED512828D}" type="presOf" srcId="{B15D5F8B-45B5-B84E-BEC1-D4444D8B3420}" destId="{389E0ADE-28D1-D746-957B-D8D66625557A}" srcOrd="0" destOrd="0" presId="urn:microsoft.com/office/officeart/2005/8/layout/hierarchy5"/>
    <dgm:cxn modelId="{923114A7-A3DD-4A00-9ED6-AF274EFF416D}" type="presOf" srcId="{5C57029F-9EBE-3B40-B11D-66D7405B8032}" destId="{9A806B97-ACF5-3F43-B33F-1CBD707B481F}" srcOrd="0" destOrd="0" presId="urn:microsoft.com/office/officeart/2005/8/layout/hierarchy5"/>
    <dgm:cxn modelId="{946F79B6-C7C6-47FD-91DE-785FC9345BF1}" type="presOf" srcId="{2292F8FC-5C3D-1340-AD39-EF69E8D8EC16}" destId="{928C91B1-FDF2-8A4A-96DE-A1C7E2F82BE3}" srcOrd="0" destOrd="0" presId="urn:microsoft.com/office/officeart/2005/8/layout/hierarchy5"/>
    <dgm:cxn modelId="{42C2B0BD-B68D-FD40-A4DF-3167FA0587BC}" srcId="{71A7A3C7-D402-4C44-9AAF-9A0CB7D76A55}" destId="{23F29921-81FC-1C4F-BEFC-0909ADAF861D}" srcOrd="0" destOrd="0" parTransId="{6F83E964-175A-6445-AEEB-E0B4BDFDAE15}" sibTransId="{FD6D39A2-C672-E042-9CDA-E2CB325E4B26}"/>
    <dgm:cxn modelId="{E35211DE-DCA0-E94D-A74D-0F3FA3AB7835}" srcId="{78E564EA-3634-394E-9215-A57233C27DF7}" destId="{71A7A3C7-D402-4C44-9AAF-9A0CB7D76A55}" srcOrd="0" destOrd="0" parTransId="{511071A3-ED86-EC4F-96B2-861FAE58EF1E}" sibTransId="{F9FE9759-533F-5C45-ADB2-0E47329BA43B}"/>
    <dgm:cxn modelId="{4A4BA1DE-1721-4387-8D77-491C6A09F190}" type="presOf" srcId="{A95967DB-56C5-C940-9BBB-98F11DDDF3A9}" destId="{57292F32-D628-9C47-8113-CC8F061F4CED}" srcOrd="1" destOrd="0" presId="urn:microsoft.com/office/officeart/2005/8/layout/hierarchy5"/>
    <dgm:cxn modelId="{2B478FE1-7708-E044-A163-206C1EA2BFFC}" srcId="{EE1F26A5-3FA5-DE4E-A4FA-F4E14F5FC5B1}" destId="{78E564EA-3634-394E-9215-A57233C27DF7}" srcOrd="0" destOrd="0" parTransId="{EA18D0DB-75B5-6643-8D26-2748065F24F8}" sibTransId="{689C22DC-D0CF-754F-8697-C46B4E8C41F0}"/>
    <dgm:cxn modelId="{6C3F90E4-A48B-4648-B216-58A2CDF63803}" type="presOf" srcId="{B1503344-ED99-E642-A3C5-691AFCDFA1D5}" destId="{269E8646-A014-F945-8CD9-12C6E8DF9477}" srcOrd="0" destOrd="0" presId="urn:microsoft.com/office/officeart/2005/8/layout/hierarchy5"/>
    <dgm:cxn modelId="{68F73BEB-E9BF-45F1-89C2-81EA11AEF396}" type="presOf" srcId="{3F126FF9-F57C-5846-AB4B-BCDBAACC2F99}" destId="{52B85148-6BFA-464C-8AC4-F7AD803D386A}" srcOrd="0" destOrd="0" presId="urn:microsoft.com/office/officeart/2005/8/layout/hierarchy5"/>
    <dgm:cxn modelId="{BFB5D8F3-892F-42AC-94B5-BB2C99691BB3}" type="presOf" srcId="{71A7A3C7-D402-4C44-9AAF-9A0CB7D76A55}" destId="{201B6546-3F1A-144B-9022-EC6898A2DE56}" srcOrd="0" destOrd="0" presId="urn:microsoft.com/office/officeart/2005/8/layout/hierarchy5"/>
    <dgm:cxn modelId="{1E0D5FFB-44F5-4776-B40F-22D60FE820EA}" type="presOf" srcId="{78E564EA-3634-394E-9215-A57233C27DF7}" destId="{D7D9E468-436F-C941-B053-7B2DA5711D5A}" srcOrd="0" destOrd="0" presId="urn:microsoft.com/office/officeart/2005/8/layout/hierarchy5"/>
    <dgm:cxn modelId="{02E63F07-F7DC-4C46-AD3F-556734061D95}" type="presParOf" srcId="{E2851FBD-CF1D-0244-9DC0-176817598AA7}" destId="{35C0A6A8-FA64-A044-BD6F-DD914655336F}" srcOrd="0" destOrd="0" presId="urn:microsoft.com/office/officeart/2005/8/layout/hierarchy5"/>
    <dgm:cxn modelId="{AB9B37B8-2BEA-4848-9B84-3F23CE577E4D}" type="presParOf" srcId="{35C0A6A8-FA64-A044-BD6F-DD914655336F}" destId="{4CF88321-3867-4848-9624-7023E6885FD2}" srcOrd="0" destOrd="0" presId="urn:microsoft.com/office/officeart/2005/8/layout/hierarchy5"/>
    <dgm:cxn modelId="{72FC11A7-AA9D-4124-9C34-940EEAAC94CA}" type="presParOf" srcId="{4CF88321-3867-4848-9624-7023E6885FD2}" destId="{79F4EAD1-FFC9-2F44-9453-DB775E6F7CFB}" srcOrd="0" destOrd="0" presId="urn:microsoft.com/office/officeart/2005/8/layout/hierarchy5"/>
    <dgm:cxn modelId="{26FA8067-ABEF-4B49-82AF-DDC0D520E0E3}" type="presParOf" srcId="{79F4EAD1-FFC9-2F44-9453-DB775E6F7CFB}" destId="{D7D9E468-436F-C941-B053-7B2DA5711D5A}" srcOrd="0" destOrd="0" presId="urn:microsoft.com/office/officeart/2005/8/layout/hierarchy5"/>
    <dgm:cxn modelId="{A59259E3-4461-4C47-82A1-679A66CA4D62}" type="presParOf" srcId="{79F4EAD1-FFC9-2F44-9453-DB775E6F7CFB}" destId="{4C794B78-FFEB-0C42-B7F7-10CAA1B70B2C}" srcOrd="1" destOrd="0" presId="urn:microsoft.com/office/officeart/2005/8/layout/hierarchy5"/>
    <dgm:cxn modelId="{09E3393A-8151-4F0B-81F2-77D54B9425F7}" type="presParOf" srcId="{4C794B78-FFEB-0C42-B7F7-10CAA1B70B2C}" destId="{95CD6562-31CC-124F-B07C-BE14607B52D5}" srcOrd="0" destOrd="0" presId="urn:microsoft.com/office/officeart/2005/8/layout/hierarchy5"/>
    <dgm:cxn modelId="{7DE4DBD5-532E-48F6-87E6-5FA3E78D9A75}" type="presParOf" srcId="{95CD6562-31CC-124F-B07C-BE14607B52D5}" destId="{9979142A-CB96-724B-95C6-414E08E8E683}" srcOrd="0" destOrd="0" presId="urn:microsoft.com/office/officeart/2005/8/layout/hierarchy5"/>
    <dgm:cxn modelId="{98D5FBB8-15E5-490A-949D-18FF95ABE978}" type="presParOf" srcId="{4C794B78-FFEB-0C42-B7F7-10CAA1B70B2C}" destId="{31CF7FB8-1A4F-2243-9633-262A2E541766}" srcOrd="1" destOrd="0" presId="urn:microsoft.com/office/officeart/2005/8/layout/hierarchy5"/>
    <dgm:cxn modelId="{9109DFED-16A4-40CF-8011-3FA414B536C3}" type="presParOf" srcId="{31CF7FB8-1A4F-2243-9633-262A2E541766}" destId="{201B6546-3F1A-144B-9022-EC6898A2DE56}" srcOrd="0" destOrd="0" presId="urn:microsoft.com/office/officeart/2005/8/layout/hierarchy5"/>
    <dgm:cxn modelId="{2749FD45-B09D-4928-83FB-EC243D747D58}" type="presParOf" srcId="{31CF7FB8-1A4F-2243-9633-262A2E541766}" destId="{29E71D42-9ABF-CA41-A1CF-EFDDD3380BC1}" srcOrd="1" destOrd="0" presId="urn:microsoft.com/office/officeart/2005/8/layout/hierarchy5"/>
    <dgm:cxn modelId="{8A210298-166D-4E8F-B61D-A820E8ABB771}" type="presParOf" srcId="{29E71D42-9ABF-CA41-A1CF-EFDDD3380BC1}" destId="{DE385774-1A23-F644-A56F-14C7A6D57E24}" srcOrd="0" destOrd="0" presId="urn:microsoft.com/office/officeart/2005/8/layout/hierarchy5"/>
    <dgm:cxn modelId="{BA25FAF6-5CF5-4D01-9221-3358DA30BF02}" type="presParOf" srcId="{DE385774-1A23-F644-A56F-14C7A6D57E24}" destId="{70813915-D1C7-7A42-AF45-5F49B3765102}" srcOrd="0" destOrd="0" presId="urn:microsoft.com/office/officeart/2005/8/layout/hierarchy5"/>
    <dgm:cxn modelId="{243C3602-8831-4C5A-9141-EF3E2E33D299}" type="presParOf" srcId="{29E71D42-9ABF-CA41-A1CF-EFDDD3380BC1}" destId="{E2EEB6BD-26EE-A94C-AEA7-F0B91C386B5B}" srcOrd="1" destOrd="0" presId="urn:microsoft.com/office/officeart/2005/8/layout/hierarchy5"/>
    <dgm:cxn modelId="{E2D2CAEB-A78D-4BC7-9636-9C584F2AE3F2}" type="presParOf" srcId="{E2EEB6BD-26EE-A94C-AEA7-F0B91C386B5B}" destId="{467F51A9-CBED-F940-8817-B38E5A7A0B27}" srcOrd="0" destOrd="0" presId="urn:microsoft.com/office/officeart/2005/8/layout/hierarchy5"/>
    <dgm:cxn modelId="{F16610A4-27B5-4C16-86D8-72B5B5AE22FE}" type="presParOf" srcId="{E2EEB6BD-26EE-A94C-AEA7-F0B91C386B5B}" destId="{F524EB2B-EE47-F144-A2FF-BD4DD0E22930}" srcOrd="1" destOrd="0" presId="urn:microsoft.com/office/officeart/2005/8/layout/hierarchy5"/>
    <dgm:cxn modelId="{AE9842F1-5258-408F-9CBF-63DC284B7EC4}" type="presParOf" srcId="{F524EB2B-EE47-F144-A2FF-BD4DD0E22930}" destId="{928C91B1-FDF2-8A4A-96DE-A1C7E2F82BE3}" srcOrd="0" destOrd="0" presId="urn:microsoft.com/office/officeart/2005/8/layout/hierarchy5"/>
    <dgm:cxn modelId="{56BF592C-10F0-4D6E-8300-F758ADA6808E}" type="presParOf" srcId="{928C91B1-FDF2-8A4A-96DE-A1C7E2F82BE3}" destId="{D655CE37-E6CB-4B43-A94C-76F8AA442406}" srcOrd="0" destOrd="0" presId="urn:microsoft.com/office/officeart/2005/8/layout/hierarchy5"/>
    <dgm:cxn modelId="{5A2EC945-981E-4218-871F-9AB17F6813AC}" type="presParOf" srcId="{F524EB2B-EE47-F144-A2FF-BD4DD0E22930}" destId="{24F00B6E-027B-D047-95CA-42CD82D3C47B}" srcOrd="1" destOrd="0" presId="urn:microsoft.com/office/officeart/2005/8/layout/hierarchy5"/>
    <dgm:cxn modelId="{F0CFD937-F619-4384-98C4-062E43C972EC}" type="presParOf" srcId="{24F00B6E-027B-D047-95CA-42CD82D3C47B}" destId="{52B85148-6BFA-464C-8AC4-F7AD803D386A}" srcOrd="0" destOrd="0" presId="urn:microsoft.com/office/officeart/2005/8/layout/hierarchy5"/>
    <dgm:cxn modelId="{FD29E914-A64E-480D-AFF3-28A7B08550BD}" type="presParOf" srcId="{24F00B6E-027B-D047-95CA-42CD82D3C47B}" destId="{01115971-3BFC-4943-82D9-422CCEBC076B}" srcOrd="1" destOrd="0" presId="urn:microsoft.com/office/officeart/2005/8/layout/hierarchy5"/>
    <dgm:cxn modelId="{34BD330F-965B-4265-B0B0-D291C7140E36}" type="presParOf" srcId="{F524EB2B-EE47-F144-A2FF-BD4DD0E22930}" destId="{B31851FB-135D-2A4B-AC4F-5FE4A7FFA673}" srcOrd="2" destOrd="0" presId="urn:microsoft.com/office/officeart/2005/8/layout/hierarchy5"/>
    <dgm:cxn modelId="{046267EB-A3B7-4DFF-8D8B-55E98BBD356B}" type="presParOf" srcId="{B31851FB-135D-2A4B-AC4F-5FE4A7FFA673}" destId="{57292F32-D628-9C47-8113-CC8F061F4CED}" srcOrd="0" destOrd="0" presId="urn:microsoft.com/office/officeart/2005/8/layout/hierarchy5"/>
    <dgm:cxn modelId="{F4E2A728-6C93-40E1-91CF-BCD72096FD9E}" type="presParOf" srcId="{F524EB2B-EE47-F144-A2FF-BD4DD0E22930}" destId="{415BFF84-9569-8A49-BAFB-380EF699F492}" srcOrd="3" destOrd="0" presId="urn:microsoft.com/office/officeart/2005/8/layout/hierarchy5"/>
    <dgm:cxn modelId="{ED15D3DF-E018-4AAB-A538-487EB9B53391}" type="presParOf" srcId="{415BFF84-9569-8A49-BAFB-380EF699F492}" destId="{269E8646-A014-F945-8CD9-12C6E8DF9477}" srcOrd="0" destOrd="0" presId="urn:microsoft.com/office/officeart/2005/8/layout/hierarchy5"/>
    <dgm:cxn modelId="{1B4F2232-84C8-49C7-83A9-9BD60355660B}" type="presParOf" srcId="{415BFF84-9569-8A49-BAFB-380EF699F492}" destId="{6EA3D536-9F11-A647-81A4-AA4CA2BD0D8C}" srcOrd="1" destOrd="0" presId="urn:microsoft.com/office/officeart/2005/8/layout/hierarchy5"/>
    <dgm:cxn modelId="{E792DCAD-0864-4F6A-867A-56B6FC6E0013}" type="presParOf" srcId="{F524EB2B-EE47-F144-A2FF-BD4DD0E22930}" destId="{5D4ADFB2-5D9A-684B-B89B-65621F5C2747}" srcOrd="4" destOrd="0" presId="urn:microsoft.com/office/officeart/2005/8/layout/hierarchy5"/>
    <dgm:cxn modelId="{C8CF4DF3-BE45-4D0B-8337-475F593F4798}" type="presParOf" srcId="{5D4ADFB2-5D9A-684B-B89B-65621F5C2747}" destId="{82EF9166-88A3-094B-BA50-DCBDAECA9B8D}" srcOrd="0" destOrd="0" presId="urn:microsoft.com/office/officeart/2005/8/layout/hierarchy5"/>
    <dgm:cxn modelId="{FC3E544A-A5B7-4C27-ABE2-6BAFEE8E2AD5}" type="presParOf" srcId="{F524EB2B-EE47-F144-A2FF-BD4DD0E22930}" destId="{BBB135E2-A068-B146-989B-3957E9BBF3A8}" srcOrd="5" destOrd="0" presId="urn:microsoft.com/office/officeart/2005/8/layout/hierarchy5"/>
    <dgm:cxn modelId="{9E167635-987A-440A-87D2-DABAA46D1177}" type="presParOf" srcId="{BBB135E2-A068-B146-989B-3957E9BBF3A8}" destId="{DEF7F53A-B84C-174A-BB0C-95C66ACFA001}" srcOrd="0" destOrd="0" presId="urn:microsoft.com/office/officeart/2005/8/layout/hierarchy5"/>
    <dgm:cxn modelId="{7F19ACCF-99F0-4188-BA71-8FC46B267D93}" type="presParOf" srcId="{BBB135E2-A068-B146-989B-3957E9BBF3A8}" destId="{5B73446B-0ED2-164B-98DF-8831EFBFDB0A}" srcOrd="1" destOrd="0" presId="urn:microsoft.com/office/officeart/2005/8/layout/hierarchy5"/>
    <dgm:cxn modelId="{33ED7CCF-5F29-4750-A431-0A2108829A9C}" type="presParOf" srcId="{29E71D42-9ABF-CA41-A1CF-EFDDD3380BC1}" destId="{52F29483-628F-4440-B07D-531702587377}" srcOrd="2" destOrd="0" presId="urn:microsoft.com/office/officeart/2005/8/layout/hierarchy5"/>
    <dgm:cxn modelId="{DE6D9F69-909A-4EE1-9702-178CB22FC27C}" type="presParOf" srcId="{52F29483-628F-4440-B07D-531702587377}" destId="{79AA4700-56C6-BD4E-A462-D615677D916E}" srcOrd="0" destOrd="0" presId="urn:microsoft.com/office/officeart/2005/8/layout/hierarchy5"/>
    <dgm:cxn modelId="{DE094BEF-85A5-41D8-988E-EAD823D1B93D}" type="presParOf" srcId="{29E71D42-9ABF-CA41-A1CF-EFDDD3380BC1}" destId="{58A0CC92-6083-7946-BA8E-17024B35A49B}" srcOrd="3" destOrd="0" presId="urn:microsoft.com/office/officeart/2005/8/layout/hierarchy5"/>
    <dgm:cxn modelId="{ABFA6584-17AC-4633-8908-0743F41E5DE6}" type="presParOf" srcId="{58A0CC92-6083-7946-BA8E-17024B35A49B}" destId="{A2C0C9E7-1484-234C-BED7-DC1C0704FDCA}" srcOrd="0" destOrd="0" presId="urn:microsoft.com/office/officeart/2005/8/layout/hierarchy5"/>
    <dgm:cxn modelId="{B15C5213-9B02-47F0-B3B6-15AB7FA72D2A}" type="presParOf" srcId="{58A0CC92-6083-7946-BA8E-17024B35A49B}" destId="{EB931558-7C17-8B4D-B23E-31D51A800CD6}" srcOrd="1" destOrd="0" presId="urn:microsoft.com/office/officeart/2005/8/layout/hierarchy5"/>
    <dgm:cxn modelId="{C773D8A3-5DAD-4FDA-A2CB-7403D9502450}" type="presParOf" srcId="{4C794B78-FFEB-0C42-B7F7-10CAA1B70B2C}" destId="{B9CBAB01-592D-1F45-BD75-7DF76989C4AC}" srcOrd="2" destOrd="0" presId="urn:microsoft.com/office/officeart/2005/8/layout/hierarchy5"/>
    <dgm:cxn modelId="{F7FDC2E8-24B1-4BC1-B252-53EC41F0E1B2}" type="presParOf" srcId="{B9CBAB01-592D-1F45-BD75-7DF76989C4AC}" destId="{6E9DED48-2979-F94C-AB7E-948BB1415A8D}" srcOrd="0" destOrd="0" presId="urn:microsoft.com/office/officeart/2005/8/layout/hierarchy5"/>
    <dgm:cxn modelId="{11B1166C-8B99-4BFD-9A06-BDC651D972BF}" type="presParOf" srcId="{4C794B78-FFEB-0C42-B7F7-10CAA1B70B2C}" destId="{CC0F649B-8E4B-C044-9F9D-7234F7F03132}" srcOrd="3" destOrd="0" presId="urn:microsoft.com/office/officeart/2005/8/layout/hierarchy5"/>
    <dgm:cxn modelId="{443A724B-4718-4EDA-9CCC-35DDE1C24921}" type="presParOf" srcId="{CC0F649B-8E4B-C044-9F9D-7234F7F03132}" destId="{C8F18A1C-3DFB-D844-898A-6E727CCC6D77}" srcOrd="0" destOrd="0" presId="urn:microsoft.com/office/officeart/2005/8/layout/hierarchy5"/>
    <dgm:cxn modelId="{51520F06-0FF2-4325-942B-5312D0012168}" type="presParOf" srcId="{CC0F649B-8E4B-C044-9F9D-7234F7F03132}" destId="{926A6B34-1996-4247-AE75-D2973537F14C}" srcOrd="1" destOrd="0" presId="urn:microsoft.com/office/officeart/2005/8/layout/hierarchy5"/>
    <dgm:cxn modelId="{15B67490-3151-4DB9-9E9D-E4D7DFFB808C}" type="presParOf" srcId="{926A6B34-1996-4247-AE75-D2973537F14C}" destId="{389E0ADE-28D1-D746-957B-D8D66625557A}" srcOrd="0" destOrd="0" presId="urn:microsoft.com/office/officeart/2005/8/layout/hierarchy5"/>
    <dgm:cxn modelId="{3CB7A560-F36D-4FA4-A70F-C619564E6807}" type="presParOf" srcId="{389E0ADE-28D1-D746-957B-D8D66625557A}" destId="{F028B72E-BFBB-3742-A118-5E80438B9CD8}" srcOrd="0" destOrd="0" presId="urn:microsoft.com/office/officeart/2005/8/layout/hierarchy5"/>
    <dgm:cxn modelId="{26F1FE82-0E01-4F5F-9838-4CE5FD0ACB98}" type="presParOf" srcId="{926A6B34-1996-4247-AE75-D2973537F14C}" destId="{877B6354-374F-034D-A419-037FC22F7C63}" srcOrd="1" destOrd="0" presId="urn:microsoft.com/office/officeart/2005/8/layout/hierarchy5"/>
    <dgm:cxn modelId="{DE0DCC5F-C1B7-4669-B437-037FCDCCD6F5}" type="presParOf" srcId="{877B6354-374F-034D-A419-037FC22F7C63}" destId="{9A806B97-ACF5-3F43-B33F-1CBD707B481F}" srcOrd="0" destOrd="0" presId="urn:microsoft.com/office/officeart/2005/8/layout/hierarchy5"/>
    <dgm:cxn modelId="{2CBCB5A6-02BE-4D60-8414-81EE3B71129C}" type="presParOf" srcId="{877B6354-374F-034D-A419-037FC22F7C63}" destId="{A00D4413-E46B-CE44-8BC8-10FB0DB5F8B3}" srcOrd="1" destOrd="0" presId="urn:microsoft.com/office/officeart/2005/8/layout/hierarchy5"/>
    <dgm:cxn modelId="{E636B4C7-2F2E-42FB-A4AF-5BE990963025}" type="presParOf" srcId="{E2851FBD-CF1D-0244-9DC0-176817598AA7}" destId="{819E4DDC-90F8-FE49-ADB4-0C241D02B45A}"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9F848C-5179-4A34-A1EB-CBA168378EE2}">
      <dsp:nvSpPr>
        <dsp:cNvPr id="0" name=""/>
        <dsp:cNvSpPr/>
      </dsp:nvSpPr>
      <dsp:spPr>
        <a:xfrm>
          <a:off x="1851818" y="0"/>
          <a:ext cx="4525963" cy="4525963"/>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AU" sz="1500" kern="1200" dirty="0"/>
            <a:t>Practice</a:t>
          </a:r>
        </a:p>
      </dsp:txBody>
      <dsp:txXfrm>
        <a:off x="3266181" y="226298"/>
        <a:ext cx="1697236" cy="452596"/>
      </dsp:txXfrm>
    </dsp:sp>
    <dsp:sp modelId="{27E532D8-6838-408E-AF97-A28C0678E1D9}">
      <dsp:nvSpPr>
        <dsp:cNvPr id="0" name=""/>
        <dsp:cNvSpPr/>
      </dsp:nvSpPr>
      <dsp:spPr>
        <a:xfrm>
          <a:off x="2191265" y="678894"/>
          <a:ext cx="3847068" cy="3847068"/>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AU" sz="1500" kern="1200" dirty="0"/>
            <a:t>Simulation</a:t>
          </a:r>
        </a:p>
      </dsp:txBody>
      <dsp:txXfrm>
        <a:off x="3285275" y="900100"/>
        <a:ext cx="1659048" cy="442412"/>
      </dsp:txXfrm>
    </dsp:sp>
    <dsp:sp modelId="{16865AC0-AE5D-4D9E-8FBA-44416979A8CE}">
      <dsp:nvSpPr>
        <dsp:cNvPr id="0" name=""/>
        <dsp:cNvSpPr/>
      </dsp:nvSpPr>
      <dsp:spPr>
        <a:xfrm>
          <a:off x="2530712" y="1357788"/>
          <a:ext cx="3168174" cy="3168174"/>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AU" sz="1500" kern="1200" dirty="0"/>
            <a:t>Skills</a:t>
          </a:r>
        </a:p>
      </dsp:txBody>
      <dsp:txXfrm>
        <a:off x="3295034" y="1576392"/>
        <a:ext cx="1639530" cy="437208"/>
      </dsp:txXfrm>
    </dsp:sp>
    <dsp:sp modelId="{37FDE693-8F2C-44E3-8208-90D40D7B62F1}">
      <dsp:nvSpPr>
        <dsp:cNvPr id="0" name=""/>
        <dsp:cNvSpPr/>
      </dsp:nvSpPr>
      <dsp:spPr>
        <a:xfrm>
          <a:off x="2870160" y="2036683"/>
          <a:ext cx="2489279" cy="2489279"/>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AU" sz="1500" kern="1200" dirty="0"/>
            <a:t>Tutorial</a:t>
          </a:r>
        </a:p>
      </dsp:txBody>
      <dsp:txXfrm>
        <a:off x="3442694" y="2260718"/>
        <a:ext cx="1344211" cy="448070"/>
      </dsp:txXfrm>
    </dsp:sp>
    <dsp:sp modelId="{188EC96D-C54E-4F50-A784-965781934E42}">
      <dsp:nvSpPr>
        <dsp:cNvPr id="0" name=""/>
        <dsp:cNvSpPr/>
      </dsp:nvSpPr>
      <dsp:spPr>
        <a:xfrm>
          <a:off x="3209607" y="2715577"/>
          <a:ext cx="1810385" cy="1810385"/>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AU" sz="1500" kern="1200" dirty="0"/>
            <a:t>Lecture</a:t>
          </a:r>
        </a:p>
      </dsp:txBody>
      <dsp:txXfrm>
        <a:off x="3474732" y="3168174"/>
        <a:ext cx="1280135" cy="905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D9E468-436F-C941-B053-7B2DA5711D5A}">
      <dsp:nvSpPr>
        <dsp:cNvPr id="0" name=""/>
        <dsp:cNvSpPr/>
      </dsp:nvSpPr>
      <dsp:spPr>
        <a:xfrm>
          <a:off x="0" y="2565284"/>
          <a:ext cx="1440159" cy="720079"/>
        </a:xfrm>
        <a:prstGeom prst="roundRect">
          <a:avLst>
            <a:gd name="adj" fmla="val 10000"/>
          </a:avLst>
        </a:prstGeom>
        <a:gradFill rotWithShape="0">
          <a:gsLst>
            <a:gs pos="0">
              <a:schemeClr val="accent3">
                <a:hueOff val="0"/>
                <a:satOff val="0"/>
                <a:lumOff val="0"/>
                <a:alphaOff val="0"/>
                <a:tint val="96000"/>
                <a:satMod val="120000"/>
                <a:lumMod val="120000"/>
              </a:schemeClr>
            </a:gs>
            <a:gs pos="100000">
              <a:schemeClr val="accent3">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AU" sz="1900" kern="1200" dirty="0"/>
            <a:t>Site Coordinator</a:t>
          </a:r>
        </a:p>
      </dsp:txBody>
      <dsp:txXfrm>
        <a:off x="21090" y="2586374"/>
        <a:ext cx="1397979" cy="677899"/>
      </dsp:txXfrm>
    </dsp:sp>
    <dsp:sp modelId="{95CD6562-31CC-124F-B07C-BE14607B52D5}">
      <dsp:nvSpPr>
        <dsp:cNvPr id="0" name=""/>
        <dsp:cNvSpPr/>
      </dsp:nvSpPr>
      <dsp:spPr>
        <a:xfrm rot="18770822">
          <a:off x="1304642" y="2600728"/>
          <a:ext cx="847098" cy="28125"/>
        </a:xfrm>
        <a:custGeom>
          <a:avLst/>
          <a:gdLst/>
          <a:ahLst/>
          <a:cxnLst/>
          <a:rect l="0" t="0" r="0" b="0"/>
          <a:pathLst>
            <a:path>
              <a:moveTo>
                <a:pt x="0" y="14062"/>
              </a:moveTo>
              <a:lnTo>
                <a:pt x="847098" y="14062"/>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1707014" y="2593613"/>
        <a:ext cx="42354" cy="42354"/>
      </dsp:txXfrm>
    </dsp:sp>
    <dsp:sp modelId="{201B6546-3F1A-144B-9022-EC6898A2DE56}">
      <dsp:nvSpPr>
        <dsp:cNvPr id="0" name=""/>
        <dsp:cNvSpPr/>
      </dsp:nvSpPr>
      <dsp:spPr>
        <a:xfrm>
          <a:off x="2016223" y="1944216"/>
          <a:ext cx="1440159" cy="720079"/>
        </a:xfrm>
        <a:prstGeom prst="roundRect">
          <a:avLst>
            <a:gd name="adj" fmla="val 10000"/>
          </a:avLst>
        </a:prstGeom>
        <a:gradFill rotWithShape="0">
          <a:gsLst>
            <a:gs pos="0">
              <a:schemeClr val="accent5">
                <a:hueOff val="0"/>
                <a:satOff val="0"/>
                <a:lumOff val="0"/>
                <a:alphaOff val="0"/>
                <a:tint val="96000"/>
                <a:satMod val="120000"/>
                <a:lumMod val="120000"/>
              </a:schemeClr>
            </a:gs>
            <a:gs pos="100000">
              <a:schemeClr val="accent5">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AU" sz="1900" kern="1200" dirty="0"/>
            <a:t>Simulation Facilitator</a:t>
          </a:r>
        </a:p>
      </dsp:txBody>
      <dsp:txXfrm>
        <a:off x="2037313" y="1965306"/>
        <a:ext cx="1397979" cy="677899"/>
      </dsp:txXfrm>
    </dsp:sp>
    <dsp:sp modelId="{DE385774-1A23-F644-A56F-14C7A6D57E24}">
      <dsp:nvSpPr>
        <dsp:cNvPr id="0" name=""/>
        <dsp:cNvSpPr/>
      </dsp:nvSpPr>
      <dsp:spPr>
        <a:xfrm rot="19457599">
          <a:off x="3389703" y="2083170"/>
          <a:ext cx="709424" cy="28125"/>
        </a:xfrm>
        <a:custGeom>
          <a:avLst/>
          <a:gdLst/>
          <a:ahLst/>
          <a:cxnLst/>
          <a:rect l="0" t="0" r="0" b="0"/>
          <a:pathLst>
            <a:path>
              <a:moveTo>
                <a:pt x="0" y="14062"/>
              </a:moveTo>
              <a:lnTo>
                <a:pt x="709424" y="14062"/>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3726680" y="2079497"/>
        <a:ext cx="35471" cy="35471"/>
      </dsp:txXfrm>
    </dsp:sp>
    <dsp:sp modelId="{467F51A9-CBED-F940-8817-B38E5A7A0B27}">
      <dsp:nvSpPr>
        <dsp:cNvPr id="0" name=""/>
        <dsp:cNvSpPr/>
      </dsp:nvSpPr>
      <dsp:spPr>
        <a:xfrm>
          <a:off x="4032447" y="1530170"/>
          <a:ext cx="1440159" cy="720079"/>
        </a:xfrm>
        <a:prstGeom prst="roundRect">
          <a:avLst>
            <a:gd name="adj" fmla="val 10000"/>
          </a:avLst>
        </a:prstGeom>
        <a:gradFill rotWithShape="0">
          <a:gsLst>
            <a:gs pos="0">
              <a:schemeClr val="accent6">
                <a:hueOff val="0"/>
                <a:satOff val="0"/>
                <a:lumOff val="0"/>
                <a:alphaOff val="0"/>
                <a:tint val="96000"/>
                <a:satMod val="120000"/>
                <a:lumMod val="120000"/>
              </a:schemeClr>
            </a:gs>
            <a:gs pos="100000">
              <a:schemeClr val="accent6">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AU" sz="1900" kern="1200" dirty="0" err="1"/>
            <a:t>Prac</a:t>
          </a:r>
          <a:r>
            <a:rPr lang="en-AU" sz="1900" kern="1200" dirty="0"/>
            <a:t> group 1</a:t>
          </a:r>
        </a:p>
      </dsp:txBody>
      <dsp:txXfrm>
        <a:off x="4053537" y="1551260"/>
        <a:ext cx="1397979" cy="677899"/>
      </dsp:txXfrm>
    </dsp:sp>
    <dsp:sp modelId="{928C91B1-FDF2-8A4A-96DE-A1C7E2F82BE3}">
      <dsp:nvSpPr>
        <dsp:cNvPr id="0" name=""/>
        <dsp:cNvSpPr/>
      </dsp:nvSpPr>
      <dsp:spPr>
        <a:xfrm rot="18289469">
          <a:off x="5256262" y="1462101"/>
          <a:ext cx="1008754" cy="28125"/>
        </a:xfrm>
        <a:custGeom>
          <a:avLst/>
          <a:gdLst/>
          <a:ahLst/>
          <a:cxnLst/>
          <a:rect l="0" t="0" r="0" b="0"/>
          <a:pathLst>
            <a:path>
              <a:moveTo>
                <a:pt x="0" y="14062"/>
              </a:moveTo>
              <a:lnTo>
                <a:pt x="1008754" y="14062"/>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5735421" y="1450945"/>
        <a:ext cx="50437" cy="50437"/>
      </dsp:txXfrm>
    </dsp:sp>
    <dsp:sp modelId="{52B85148-6BFA-464C-8AC4-F7AD803D386A}">
      <dsp:nvSpPr>
        <dsp:cNvPr id="0" name=""/>
        <dsp:cNvSpPr/>
      </dsp:nvSpPr>
      <dsp:spPr>
        <a:xfrm>
          <a:off x="6048671" y="702078"/>
          <a:ext cx="1440159" cy="720079"/>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AU" sz="1900" kern="1200" dirty="0"/>
            <a:t>Sub group A</a:t>
          </a:r>
        </a:p>
      </dsp:txBody>
      <dsp:txXfrm>
        <a:off x="6069761" y="723168"/>
        <a:ext cx="1397979" cy="677899"/>
      </dsp:txXfrm>
    </dsp:sp>
    <dsp:sp modelId="{B31851FB-135D-2A4B-AC4F-5FE4A7FFA673}">
      <dsp:nvSpPr>
        <dsp:cNvPr id="0" name=""/>
        <dsp:cNvSpPr/>
      </dsp:nvSpPr>
      <dsp:spPr>
        <a:xfrm>
          <a:off x="5472607" y="1876147"/>
          <a:ext cx="576063" cy="28125"/>
        </a:xfrm>
        <a:custGeom>
          <a:avLst/>
          <a:gdLst/>
          <a:ahLst/>
          <a:cxnLst/>
          <a:rect l="0" t="0" r="0" b="0"/>
          <a:pathLst>
            <a:path>
              <a:moveTo>
                <a:pt x="0" y="14062"/>
              </a:moveTo>
              <a:lnTo>
                <a:pt x="576063" y="14062"/>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5746238" y="1875808"/>
        <a:ext cx="28803" cy="28803"/>
      </dsp:txXfrm>
    </dsp:sp>
    <dsp:sp modelId="{269E8646-A014-F945-8CD9-12C6E8DF9477}">
      <dsp:nvSpPr>
        <dsp:cNvPr id="0" name=""/>
        <dsp:cNvSpPr/>
      </dsp:nvSpPr>
      <dsp:spPr>
        <a:xfrm>
          <a:off x="6048671" y="1530170"/>
          <a:ext cx="1440159" cy="720079"/>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AU" sz="1900" kern="1200" dirty="0"/>
            <a:t>Subgroup B</a:t>
          </a:r>
        </a:p>
      </dsp:txBody>
      <dsp:txXfrm>
        <a:off x="6069761" y="1551260"/>
        <a:ext cx="1397979" cy="677899"/>
      </dsp:txXfrm>
    </dsp:sp>
    <dsp:sp modelId="{5D4ADFB2-5D9A-684B-B89B-65621F5C2747}">
      <dsp:nvSpPr>
        <dsp:cNvPr id="0" name=""/>
        <dsp:cNvSpPr/>
      </dsp:nvSpPr>
      <dsp:spPr>
        <a:xfrm rot="3310531">
          <a:off x="5256262" y="2290193"/>
          <a:ext cx="1008754" cy="28125"/>
        </a:xfrm>
        <a:custGeom>
          <a:avLst/>
          <a:gdLst/>
          <a:ahLst/>
          <a:cxnLst/>
          <a:rect l="0" t="0" r="0" b="0"/>
          <a:pathLst>
            <a:path>
              <a:moveTo>
                <a:pt x="0" y="14062"/>
              </a:moveTo>
              <a:lnTo>
                <a:pt x="1008754" y="14062"/>
              </a:lnTo>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5735421" y="2279037"/>
        <a:ext cx="50437" cy="50437"/>
      </dsp:txXfrm>
    </dsp:sp>
    <dsp:sp modelId="{DEF7F53A-B84C-174A-BB0C-95C66ACFA001}">
      <dsp:nvSpPr>
        <dsp:cNvPr id="0" name=""/>
        <dsp:cNvSpPr/>
      </dsp:nvSpPr>
      <dsp:spPr>
        <a:xfrm>
          <a:off x="6048671" y="2358262"/>
          <a:ext cx="1440159" cy="720079"/>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AU" sz="1900" kern="1200" dirty="0"/>
            <a:t>Subgroup C</a:t>
          </a:r>
        </a:p>
      </dsp:txBody>
      <dsp:txXfrm>
        <a:off x="6069761" y="2379352"/>
        <a:ext cx="1397979" cy="677899"/>
      </dsp:txXfrm>
    </dsp:sp>
    <dsp:sp modelId="{52F29483-628F-4440-B07D-531702587377}">
      <dsp:nvSpPr>
        <dsp:cNvPr id="0" name=""/>
        <dsp:cNvSpPr/>
      </dsp:nvSpPr>
      <dsp:spPr>
        <a:xfrm rot="2142401">
          <a:off x="3389703" y="2497216"/>
          <a:ext cx="709424" cy="28125"/>
        </a:xfrm>
        <a:custGeom>
          <a:avLst/>
          <a:gdLst/>
          <a:ahLst/>
          <a:cxnLst/>
          <a:rect l="0" t="0" r="0" b="0"/>
          <a:pathLst>
            <a:path>
              <a:moveTo>
                <a:pt x="0" y="14062"/>
              </a:moveTo>
              <a:lnTo>
                <a:pt x="709424" y="14062"/>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3726680" y="2493543"/>
        <a:ext cx="35471" cy="35471"/>
      </dsp:txXfrm>
    </dsp:sp>
    <dsp:sp modelId="{A2C0C9E7-1484-234C-BED7-DC1C0704FDCA}">
      <dsp:nvSpPr>
        <dsp:cNvPr id="0" name=""/>
        <dsp:cNvSpPr/>
      </dsp:nvSpPr>
      <dsp:spPr>
        <a:xfrm>
          <a:off x="4032447" y="2358262"/>
          <a:ext cx="1440159" cy="720079"/>
        </a:xfrm>
        <a:prstGeom prst="roundRect">
          <a:avLst>
            <a:gd name="adj" fmla="val 10000"/>
          </a:avLst>
        </a:prstGeom>
        <a:gradFill rotWithShape="0">
          <a:gsLst>
            <a:gs pos="0">
              <a:schemeClr val="accent6">
                <a:hueOff val="0"/>
                <a:satOff val="0"/>
                <a:lumOff val="0"/>
                <a:alphaOff val="0"/>
                <a:tint val="96000"/>
                <a:satMod val="120000"/>
                <a:lumMod val="120000"/>
              </a:schemeClr>
            </a:gs>
            <a:gs pos="100000">
              <a:schemeClr val="accent6">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AU" sz="1900" kern="1200" dirty="0" err="1"/>
            <a:t>Prac</a:t>
          </a:r>
          <a:endParaRPr lang="en-AU" sz="1900" kern="1200" dirty="0"/>
        </a:p>
        <a:p>
          <a:pPr marL="0" lvl="0" indent="0" algn="ctr" defTabSz="844550">
            <a:lnSpc>
              <a:spcPct val="90000"/>
            </a:lnSpc>
            <a:spcBef>
              <a:spcPct val="0"/>
            </a:spcBef>
            <a:spcAft>
              <a:spcPct val="35000"/>
            </a:spcAft>
            <a:buNone/>
          </a:pPr>
          <a:r>
            <a:rPr lang="en-AU" sz="1900" kern="1200" dirty="0"/>
            <a:t>Group 2 </a:t>
          </a:r>
        </a:p>
      </dsp:txBody>
      <dsp:txXfrm>
        <a:off x="4053537" y="2379352"/>
        <a:ext cx="1397979" cy="677899"/>
      </dsp:txXfrm>
    </dsp:sp>
    <dsp:sp modelId="{B9CBAB01-592D-1F45-BD75-7DF76989C4AC}">
      <dsp:nvSpPr>
        <dsp:cNvPr id="0" name=""/>
        <dsp:cNvSpPr/>
      </dsp:nvSpPr>
      <dsp:spPr>
        <a:xfrm rot="2829178">
          <a:off x="1304642" y="3221797"/>
          <a:ext cx="847098" cy="28125"/>
        </a:xfrm>
        <a:custGeom>
          <a:avLst/>
          <a:gdLst/>
          <a:ahLst/>
          <a:cxnLst/>
          <a:rect l="0" t="0" r="0" b="0"/>
          <a:pathLst>
            <a:path>
              <a:moveTo>
                <a:pt x="0" y="14062"/>
              </a:moveTo>
              <a:lnTo>
                <a:pt x="847098" y="14062"/>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1707014" y="3214682"/>
        <a:ext cx="42354" cy="42354"/>
      </dsp:txXfrm>
    </dsp:sp>
    <dsp:sp modelId="{C8F18A1C-3DFB-D844-898A-6E727CCC6D77}">
      <dsp:nvSpPr>
        <dsp:cNvPr id="0" name=""/>
        <dsp:cNvSpPr/>
      </dsp:nvSpPr>
      <dsp:spPr>
        <a:xfrm>
          <a:off x="2016223" y="3186354"/>
          <a:ext cx="1440159" cy="720079"/>
        </a:xfrm>
        <a:prstGeom prst="roundRect">
          <a:avLst>
            <a:gd name="adj" fmla="val 10000"/>
          </a:avLst>
        </a:prstGeom>
        <a:gradFill rotWithShape="0">
          <a:gsLst>
            <a:gs pos="0">
              <a:schemeClr val="accent5">
                <a:hueOff val="0"/>
                <a:satOff val="0"/>
                <a:lumOff val="0"/>
                <a:alphaOff val="0"/>
                <a:tint val="96000"/>
                <a:satMod val="120000"/>
                <a:lumMod val="120000"/>
              </a:schemeClr>
            </a:gs>
            <a:gs pos="100000">
              <a:schemeClr val="accent5">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AU" sz="1900" kern="1200" dirty="0"/>
            <a:t>Clinical supervisor</a:t>
          </a:r>
        </a:p>
      </dsp:txBody>
      <dsp:txXfrm>
        <a:off x="2037313" y="3207444"/>
        <a:ext cx="1397979" cy="677899"/>
      </dsp:txXfrm>
    </dsp:sp>
    <dsp:sp modelId="{389E0ADE-28D1-D746-957B-D8D66625557A}">
      <dsp:nvSpPr>
        <dsp:cNvPr id="0" name=""/>
        <dsp:cNvSpPr/>
      </dsp:nvSpPr>
      <dsp:spPr>
        <a:xfrm>
          <a:off x="3456383" y="3532331"/>
          <a:ext cx="576063" cy="28125"/>
        </a:xfrm>
        <a:custGeom>
          <a:avLst/>
          <a:gdLst/>
          <a:ahLst/>
          <a:cxnLst/>
          <a:rect l="0" t="0" r="0" b="0"/>
          <a:pathLst>
            <a:path>
              <a:moveTo>
                <a:pt x="0" y="14062"/>
              </a:moveTo>
              <a:lnTo>
                <a:pt x="576063" y="14062"/>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3730014" y="3531992"/>
        <a:ext cx="28803" cy="28803"/>
      </dsp:txXfrm>
    </dsp:sp>
    <dsp:sp modelId="{9A806B97-ACF5-3F43-B33F-1CBD707B481F}">
      <dsp:nvSpPr>
        <dsp:cNvPr id="0" name=""/>
        <dsp:cNvSpPr/>
      </dsp:nvSpPr>
      <dsp:spPr>
        <a:xfrm>
          <a:off x="4032447" y="3186354"/>
          <a:ext cx="1440159" cy="720079"/>
        </a:xfrm>
        <a:prstGeom prst="roundRect">
          <a:avLst>
            <a:gd name="adj" fmla="val 10000"/>
          </a:avLst>
        </a:prstGeom>
        <a:gradFill rotWithShape="0">
          <a:gsLst>
            <a:gs pos="0">
              <a:schemeClr val="accent6">
                <a:hueOff val="0"/>
                <a:satOff val="0"/>
                <a:lumOff val="0"/>
                <a:alphaOff val="0"/>
                <a:tint val="96000"/>
                <a:satMod val="120000"/>
                <a:lumMod val="120000"/>
              </a:schemeClr>
            </a:gs>
            <a:gs pos="100000">
              <a:schemeClr val="accent6">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AU" sz="1900" kern="1200" dirty="0" err="1"/>
            <a:t>Prac</a:t>
          </a:r>
          <a:r>
            <a:rPr lang="en-AU" sz="1900" kern="1200" dirty="0"/>
            <a:t> group</a:t>
          </a:r>
        </a:p>
      </dsp:txBody>
      <dsp:txXfrm>
        <a:off x="4053537" y="3207444"/>
        <a:ext cx="1397979" cy="67789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851A9E-4E23-44B7-9D37-5B9BA5065D4E}" type="datetimeFigureOut">
              <a:rPr lang="en-AU" smtClean="0"/>
              <a:t>18/01/2018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0766B3-5B1E-41B0-9BF8-A97C64B8E1D3}" type="slidenum">
              <a:rPr lang="en-AU" smtClean="0"/>
              <a:t>‹#›</a:t>
            </a:fld>
            <a:endParaRPr lang="en-AU"/>
          </a:p>
        </p:txBody>
      </p:sp>
    </p:spTree>
    <p:extLst>
      <p:ext uri="{BB962C8B-B14F-4D97-AF65-F5344CB8AC3E}">
        <p14:creationId xmlns:p14="http://schemas.microsoft.com/office/powerpoint/2010/main" val="48734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00766B3-5B1E-41B0-9BF8-A97C64B8E1D3}" type="slidenum">
              <a:rPr lang="en-AU" smtClean="0"/>
              <a:t>1</a:t>
            </a:fld>
            <a:endParaRPr lang="en-AU"/>
          </a:p>
        </p:txBody>
      </p:sp>
    </p:spTree>
    <p:extLst>
      <p:ext uri="{BB962C8B-B14F-4D97-AF65-F5344CB8AC3E}">
        <p14:creationId xmlns:p14="http://schemas.microsoft.com/office/powerpoint/2010/main" val="2142547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ABEC3EB-923C-47A7-A580-80E743B3299E}" type="slidenum">
              <a:rPr lang="en-AU" smtClean="0"/>
              <a:t>13</a:t>
            </a:fld>
            <a:endParaRPr lang="en-AU"/>
          </a:p>
        </p:txBody>
      </p:sp>
    </p:spTree>
    <p:extLst>
      <p:ext uri="{BB962C8B-B14F-4D97-AF65-F5344CB8AC3E}">
        <p14:creationId xmlns:p14="http://schemas.microsoft.com/office/powerpoint/2010/main" val="1250011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How about we try to introduce</a:t>
            </a:r>
            <a:r>
              <a:rPr lang="en-AU" baseline="0" dirty="0"/>
              <a:t> a different way for students to practice their clinical skills? A person learning to drive can practice with a driving simulator before hitting the road. Similarly, students can develop professional competencies and clinical skills in a simulated learning environment.</a:t>
            </a:r>
          </a:p>
          <a:p>
            <a:endParaRPr lang="en-AU" baseline="0" dirty="0"/>
          </a:p>
          <a:p>
            <a:r>
              <a:rPr lang="en-AU" baseline="0" dirty="0"/>
              <a:t>You will be attending a simulated clinical placement to develop your professional competencies and clinical skills in the coming weeks. So, what is simulation in your educational context?</a:t>
            </a:r>
          </a:p>
          <a:p>
            <a:r>
              <a:rPr lang="en-AU" baseline="0" dirty="0"/>
              <a:t>What can you expect in a simulated clinical placement?</a:t>
            </a:r>
            <a:endParaRPr lang="en-AU" dirty="0"/>
          </a:p>
          <a:p>
            <a:endParaRPr lang="en-AU" dirty="0"/>
          </a:p>
        </p:txBody>
      </p:sp>
      <p:sp>
        <p:nvSpPr>
          <p:cNvPr id="4" name="Slide Number Placeholder 3"/>
          <p:cNvSpPr>
            <a:spLocks noGrp="1"/>
          </p:cNvSpPr>
          <p:nvPr>
            <p:ph type="sldNum" sz="quarter" idx="10"/>
          </p:nvPr>
        </p:nvSpPr>
        <p:spPr/>
        <p:txBody>
          <a:bodyPr/>
          <a:lstStyle/>
          <a:p>
            <a:fld id="{1ABEC3EB-923C-47A7-A580-80E743B3299E}" type="slidenum">
              <a:rPr lang="en-AU" smtClean="0"/>
              <a:t>2</a:t>
            </a:fld>
            <a:endParaRPr lang="en-AU"/>
          </a:p>
        </p:txBody>
      </p:sp>
    </p:spTree>
    <p:extLst>
      <p:ext uri="{BB962C8B-B14F-4D97-AF65-F5344CB8AC3E}">
        <p14:creationId xmlns:p14="http://schemas.microsoft.com/office/powerpoint/2010/main" val="2785852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Welcome to Health</a:t>
            </a:r>
            <a:r>
              <a:rPr lang="en-AU" baseline="0" dirty="0"/>
              <a:t> Enhance! I am your simulated clinical placement site coordinator here and am very leased to meet you all on your first day of placement. </a:t>
            </a:r>
          </a:p>
          <a:p>
            <a:endParaRPr lang="en-AU" baseline="0" dirty="0"/>
          </a:p>
          <a:p>
            <a:r>
              <a:rPr lang="en-AU" baseline="0" dirty="0"/>
              <a:t>You will be having a one week placement here at our physical rehabilitation unit/ mental health unit/ employment services.  I will tell you more about Health Enhance, what do we expect from students on placement and what will happen during this week. Then, I will introduce you to your clinical supervisors and simulation facilitators who will support your learning this week.</a:t>
            </a:r>
          </a:p>
          <a:p>
            <a:endParaRPr lang="en-AU" baseline="0" dirty="0"/>
          </a:p>
          <a:p>
            <a:pPr fontAlgn="base"/>
            <a:r>
              <a:rPr lang="en-AU" sz="1200" b="1" i="0" kern="1200" dirty="0">
                <a:solidFill>
                  <a:schemeClr val="tx1"/>
                </a:solidFill>
                <a:effectLst/>
                <a:latin typeface="+mn-lt"/>
                <a:ea typeface="+mn-ea"/>
                <a:cs typeface="+mn-cs"/>
              </a:rPr>
              <a:t>We service the occupational therapy needs of clients of the Health</a:t>
            </a:r>
            <a:r>
              <a:rPr lang="en-AU" sz="1200" b="1" i="0" kern="1200" baseline="0" dirty="0">
                <a:solidFill>
                  <a:schemeClr val="tx1"/>
                </a:solidFill>
                <a:effectLst/>
                <a:latin typeface="+mn-lt"/>
                <a:ea typeface="+mn-ea"/>
                <a:cs typeface="+mn-cs"/>
              </a:rPr>
              <a:t> Enhance </a:t>
            </a:r>
            <a:r>
              <a:rPr lang="en-AU" sz="1200" b="1" i="0" kern="1200" dirty="0">
                <a:solidFill>
                  <a:schemeClr val="tx1"/>
                </a:solidFill>
                <a:effectLst/>
                <a:latin typeface="+mn-lt"/>
                <a:ea typeface="+mn-ea"/>
                <a:cs typeface="+mn-cs"/>
              </a:rPr>
              <a:t>network in the areas of physical occupational therapy, vocational occupation therapy, and mental heal occupational therapy. That makes us one of the largest and most diverse occupational therapy placement providers nationally, with branches in five states across Australia. You will be completing your placement experience in one of our three placement "streams" at one of our seven branch offices. </a:t>
            </a:r>
            <a:endParaRPr lang="en-AU" sz="1200" b="0" i="0" kern="1200" dirty="0">
              <a:solidFill>
                <a:schemeClr val="tx1"/>
              </a:solidFill>
              <a:effectLst/>
              <a:latin typeface="+mn-lt"/>
              <a:ea typeface="+mn-ea"/>
              <a:cs typeface="+mn-cs"/>
            </a:endParaRPr>
          </a:p>
          <a:p>
            <a:pPr fontAlgn="base"/>
            <a:r>
              <a:rPr lang="en-AU" sz="1200" b="0" i="0" kern="1200" dirty="0">
                <a:solidFill>
                  <a:schemeClr val="tx1"/>
                </a:solidFill>
                <a:effectLst/>
                <a:latin typeface="+mn-lt"/>
                <a:ea typeface="+mn-ea"/>
                <a:cs typeface="+mn-cs"/>
              </a:rPr>
              <a:t> </a:t>
            </a:r>
          </a:p>
          <a:p>
            <a:pPr fontAlgn="base"/>
            <a:r>
              <a:rPr lang="en-AU" sz="1200" b="1" i="0" kern="1200" dirty="0">
                <a:solidFill>
                  <a:schemeClr val="tx1"/>
                </a:solidFill>
                <a:effectLst/>
                <a:latin typeface="+mn-lt"/>
                <a:ea typeface="+mn-ea"/>
                <a:cs typeface="+mn-cs"/>
              </a:rPr>
              <a:t>We work closely with occupational therapy departments in a number of Australian universities. Our current placement program has been designed in partnership with Australian Catholic University, Curtin University, Deakin University, University of Newcastle, University of South Australia, and University of Sydney. </a:t>
            </a:r>
            <a:endParaRPr lang="en-AU" sz="1200" b="0" i="0" kern="1200" dirty="0">
              <a:solidFill>
                <a:schemeClr val="tx1"/>
              </a:solidFill>
              <a:effectLst/>
              <a:latin typeface="+mn-lt"/>
              <a:ea typeface="+mn-ea"/>
              <a:cs typeface="+mn-cs"/>
            </a:endParaRPr>
          </a:p>
          <a:p>
            <a:pPr fontAlgn="base"/>
            <a:r>
              <a:rPr lang="en-AU" sz="1200" b="0" i="0" kern="1200" dirty="0">
                <a:solidFill>
                  <a:schemeClr val="tx1"/>
                </a:solidFill>
                <a:effectLst/>
                <a:latin typeface="+mn-lt"/>
                <a:ea typeface="+mn-ea"/>
                <a:cs typeface="+mn-cs"/>
              </a:rPr>
              <a:t> </a:t>
            </a:r>
          </a:p>
          <a:p>
            <a:pPr fontAlgn="base"/>
            <a:r>
              <a:rPr lang="en-AU" sz="1200" b="1" i="0" kern="1200" dirty="0">
                <a:solidFill>
                  <a:schemeClr val="tx1"/>
                </a:solidFill>
                <a:effectLst/>
                <a:latin typeface="+mn-lt"/>
                <a:ea typeface="+mn-ea"/>
                <a:cs typeface="+mn-cs"/>
              </a:rPr>
              <a:t>Click the links to the right to find detail on how you will be assessed, resources for your placement organised by the "type" of placement you are completing (physical, vocational, or mental health), and forms we ask you to complete so that we can continually improve our programs. </a:t>
            </a:r>
            <a:endParaRPr lang="en-AU" sz="1200" b="0" i="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900766B3-5B1E-41B0-9BF8-A97C64B8E1D3}" type="slidenum">
              <a:rPr lang="en-AU" smtClean="0"/>
              <a:t>3</a:t>
            </a:fld>
            <a:endParaRPr lang="en-AU"/>
          </a:p>
        </p:txBody>
      </p:sp>
    </p:spTree>
    <p:extLst>
      <p:ext uri="{BB962C8B-B14F-4D97-AF65-F5344CB8AC3E}">
        <p14:creationId xmlns:p14="http://schemas.microsoft.com/office/powerpoint/2010/main" val="3972263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dirty="0"/>
              <a:t>Professional self conduct; </a:t>
            </a:r>
          </a:p>
          <a:p>
            <a:pPr lvl="0"/>
            <a:r>
              <a:rPr lang="en-AU" dirty="0"/>
              <a:t>Self-management skills, </a:t>
            </a:r>
            <a:r>
              <a:rPr lang="en-US" dirty="0"/>
              <a:t>(i.e. effective time management, assuming responsibility for own learning, demonstrating initiative and taking responsibility for own actions and responses to supervision and constructive feedback);</a:t>
            </a:r>
            <a:endParaRPr lang="en-AU" dirty="0"/>
          </a:p>
          <a:p>
            <a:pPr lvl="0"/>
            <a:r>
              <a:rPr lang="en-US" dirty="0"/>
              <a:t>Effective communication with coworkers and service users and ability to work as part of a team;</a:t>
            </a:r>
            <a:endParaRPr lang="en-AU" dirty="0"/>
          </a:p>
          <a:p>
            <a:pPr lvl="0"/>
            <a:r>
              <a:rPr lang="en-US" dirty="0"/>
              <a:t>Skills in effective client information gathering from a range of sources;</a:t>
            </a:r>
            <a:endParaRPr lang="en-AU" dirty="0"/>
          </a:p>
          <a:p>
            <a:pPr lvl="0"/>
            <a:r>
              <a:rPr lang="en-US" dirty="0"/>
              <a:t>Ability to identify a client’s occupational performance issues and assess the impact of environmental and social factors on the client’s ongoing participation and engagement</a:t>
            </a:r>
            <a:r>
              <a:rPr lang="en-AU" dirty="0"/>
              <a:t>;</a:t>
            </a:r>
          </a:p>
          <a:p>
            <a:endParaRPr lang="en-AU" dirty="0"/>
          </a:p>
        </p:txBody>
      </p:sp>
      <p:sp>
        <p:nvSpPr>
          <p:cNvPr id="4" name="Slide Number Placeholder 3"/>
          <p:cNvSpPr>
            <a:spLocks noGrp="1"/>
          </p:cNvSpPr>
          <p:nvPr>
            <p:ph type="sldNum" sz="quarter" idx="10"/>
          </p:nvPr>
        </p:nvSpPr>
        <p:spPr/>
        <p:txBody>
          <a:bodyPr/>
          <a:lstStyle/>
          <a:p>
            <a:fld id="{E729B414-0D30-4F69-91F6-7A99D4E19BD2}" type="slidenum">
              <a:rPr lang="en-AU" smtClean="0"/>
              <a:t>4</a:t>
            </a:fld>
            <a:endParaRPr lang="en-AU"/>
          </a:p>
        </p:txBody>
      </p:sp>
    </p:spTree>
    <p:extLst>
      <p:ext uri="{BB962C8B-B14F-4D97-AF65-F5344CB8AC3E}">
        <p14:creationId xmlns:p14="http://schemas.microsoft.com/office/powerpoint/2010/main" val="2981782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Actively participate in learning activities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Be prepared, ask questions, contribute, communicate your clinical reasoning with your clinical supervisors and simulation facilitators.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Work independently</a:t>
            </a:r>
            <a:r>
              <a:rPr lang="en-AU" b="1" baseline="0" dirty="0"/>
              <a:t> and in collaboration with other students</a:t>
            </a:r>
            <a:endParaRPr lang="en-AU" b="1" dirty="0"/>
          </a:p>
          <a:p>
            <a:r>
              <a:rPr lang="en-AU" dirty="0"/>
              <a:t>You</a:t>
            </a:r>
            <a:r>
              <a:rPr lang="en-AU" baseline="0" dirty="0"/>
              <a:t> will be mostly working in groups but you will be given tasks that you need to do on your own.</a:t>
            </a:r>
          </a:p>
          <a:p>
            <a:r>
              <a:rPr lang="en-AU" baseline="0" dirty="0"/>
              <a:t>It is a great opportunity for you to learning to work as a team as that you can learn how to allocate work, communicate with each other effectively and learn from each other.</a:t>
            </a:r>
          </a:p>
          <a:p>
            <a:endParaRPr lang="en-AU" baseline="0" dirty="0"/>
          </a:p>
          <a:p>
            <a:r>
              <a:rPr lang="en-AU" b="1" baseline="0" dirty="0"/>
              <a:t>Time Management</a:t>
            </a:r>
          </a:p>
          <a:p>
            <a:pPr lvl="0"/>
            <a:r>
              <a:rPr lang="en-AU" baseline="0" dirty="0"/>
              <a:t>You will be challenged to manage time effectively. You will find out when you have appointment with your clients. You may need to arrange therapy for communication time with your client and file you clinical notes on time.  You may be asked to do research on your cases and other tasks allocated to you.</a:t>
            </a:r>
            <a:r>
              <a:rPr lang="en-AU" dirty="0"/>
              <a:t> </a:t>
            </a:r>
          </a:p>
          <a:p>
            <a:pPr lvl="0"/>
            <a:endParaRPr lang="en-AU" dirty="0"/>
          </a:p>
          <a:p>
            <a:pPr lvl="0"/>
            <a:endParaRPr lang="en-AU" dirty="0"/>
          </a:p>
        </p:txBody>
      </p:sp>
      <p:sp>
        <p:nvSpPr>
          <p:cNvPr id="4" name="Slide Number Placeholder 3"/>
          <p:cNvSpPr>
            <a:spLocks noGrp="1"/>
          </p:cNvSpPr>
          <p:nvPr>
            <p:ph type="sldNum" sz="quarter" idx="10"/>
          </p:nvPr>
        </p:nvSpPr>
        <p:spPr/>
        <p:txBody>
          <a:bodyPr/>
          <a:lstStyle/>
          <a:p>
            <a:fld id="{1ABEC3EB-923C-47A7-A580-80E743B3299E}" type="slidenum">
              <a:rPr lang="en-AU" smtClean="0"/>
              <a:t>5</a:t>
            </a:fld>
            <a:endParaRPr lang="en-AU"/>
          </a:p>
        </p:txBody>
      </p:sp>
    </p:spTree>
    <p:extLst>
      <p:ext uri="{BB962C8B-B14F-4D97-AF65-F5344CB8AC3E}">
        <p14:creationId xmlns:p14="http://schemas.microsoft.com/office/powerpoint/2010/main" val="243081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WHS – brief students on emergency procedure of the facility, Code system if applicable</a:t>
            </a:r>
          </a:p>
          <a:p>
            <a:r>
              <a:rPr lang="en-AU" dirty="0"/>
              <a:t>Incident reporting </a:t>
            </a:r>
            <a:r>
              <a:rPr lang="en-AU" baseline="0" dirty="0"/>
              <a:t> - you should inform you clinical supervisor or simulation facilitator as soon as possible if incident occurs.</a:t>
            </a:r>
          </a:p>
          <a:p>
            <a:endParaRPr lang="en-AU" baseline="0" dirty="0"/>
          </a:p>
          <a:p>
            <a:r>
              <a:rPr lang="en-AU" baseline="0" dirty="0"/>
              <a:t>Make you that your client is safe</a:t>
            </a:r>
          </a:p>
          <a:p>
            <a:r>
              <a:rPr lang="en-AU" baseline="0" dirty="0"/>
              <a:t>Your clinical supervisor or simulation facilitator will review manual handling, hand hygiene and privacy issues you need to aware of</a:t>
            </a:r>
          </a:p>
          <a:p>
            <a:endParaRPr lang="en-AU" dirty="0"/>
          </a:p>
          <a:p>
            <a:endParaRPr lang="en-AU" dirty="0"/>
          </a:p>
          <a:p>
            <a:r>
              <a:rPr lang="en-AU" dirty="0"/>
              <a:t>Make sure to check the</a:t>
            </a:r>
            <a:r>
              <a:rPr lang="en-AU" baseline="0" dirty="0"/>
              <a:t> equipment you used and consider possible risk before conducting assessment and therapy.</a:t>
            </a:r>
            <a:endParaRPr lang="en-AU" dirty="0"/>
          </a:p>
          <a:p>
            <a:endParaRPr lang="en-AU" dirty="0"/>
          </a:p>
        </p:txBody>
      </p:sp>
      <p:sp>
        <p:nvSpPr>
          <p:cNvPr id="4" name="Slide Number Placeholder 3"/>
          <p:cNvSpPr>
            <a:spLocks noGrp="1"/>
          </p:cNvSpPr>
          <p:nvPr>
            <p:ph type="sldNum" sz="quarter" idx="10"/>
          </p:nvPr>
        </p:nvSpPr>
        <p:spPr/>
        <p:txBody>
          <a:bodyPr/>
          <a:lstStyle/>
          <a:p>
            <a:fld id="{900766B3-5B1E-41B0-9BF8-A97C64B8E1D3}" type="slidenum">
              <a:rPr lang="en-AU" smtClean="0"/>
              <a:t>6</a:t>
            </a:fld>
            <a:endParaRPr lang="en-AU"/>
          </a:p>
        </p:txBody>
      </p:sp>
    </p:spTree>
    <p:extLst>
      <p:ext uri="{BB962C8B-B14F-4D97-AF65-F5344CB8AC3E}">
        <p14:creationId xmlns:p14="http://schemas.microsoft.com/office/powerpoint/2010/main" val="3647789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a:t>Site Coordinator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Role: </a:t>
            </a:r>
            <a:r>
              <a:rPr lang="en-AU" sz="1200" kern="1200" dirty="0">
                <a:solidFill>
                  <a:schemeClr val="tx1"/>
                </a:solidFill>
                <a:effectLst/>
                <a:latin typeface="+mn-lt"/>
                <a:ea typeface="+mn-ea"/>
                <a:cs typeface="+mn-cs"/>
              </a:rPr>
              <a:t>Coordinates all aspects of the simulated clinical placement. Is available during the SCP to troubleshoot and support staff involved in the SCP</a:t>
            </a:r>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Clinical Supervisors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Role: </a:t>
            </a:r>
            <a:r>
              <a:rPr lang="en-AU" dirty="0">
                <a:effectLst/>
              </a:rPr>
              <a:t>Practicing occupational therapist employed to provide clinical guidance to students. Supervises 1 GROUP of students,</a:t>
            </a:r>
            <a:r>
              <a:rPr lang="en-AU" baseline="0" dirty="0">
                <a:effectLst/>
              </a:rPr>
              <a:t> </a:t>
            </a:r>
            <a:r>
              <a:rPr lang="en-US" sz="1200" kern="1200" dirty="0">
                <a:solidFill>
                  <a:schemeClr val="tx1"/>
                </a:solidFill>
                <a:effectLst/>
                <a:latin typeface="+mn-lt"/>
                <a:ea typeface="+mn-ea"/>
                <a:cs typeface="+mn-cs"/>
              </a:rPr>
              <a:t>Complete SPEF-R, hand to student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Simulation Facilitators</a:t>
            </a:r>
            <a:endParaRPr lang="en-AU" sz="1200" kern="1200" dirty="0">
              <a:solidFill>
                <a:schemeClr val="tx1"/>
              </a:solidFill>
              <a:effectLst/>
              <a:latin typeface="+mn-lt"/>
              <a:ea typeface="+mn-ea"/>
              <a:cs typeface="+mn-cs"/>
            </a:endParaRPr>
          </a:p>
          <a:p>
            <a:r>
              <a:rPr lang="en-AU" dirty="0"/>
              <a:t>Role:</a:t>
            </a:r>
            <a:r>
              <a:rPr lang="en-AU" baseline="0" dirty="0"/>
              <a:t> </a:t>
            </a:r>
            <a:r>
              <a:rPr lang="en-AU" sz="1200" kern="1200" dirty="0">
                <a:solidFill>
                  <a:schemeClr val="tx1"/>
                </a:solidFill>
                <a:effectLst/>
                <a:latin typeface="+mn-lt"/>
                <a:ea typeface="+mn-ea"/>
                <a:cs typeface="+mn-cs"/>
              </a:rPr>
              <a:t>Supports CLINICAL SUPERVISORS. Supports two GROUPS of students in general, professional (non-clinical) skills..</a:t>
            </a:r>
            <a:endParaRPr lang="en-AU" dirty="0"/>
          </a:p>
        </p:txBody>
      </p:sp>
      <p:sp>
        <p:nvSpPr>
          <p:cNvPr id="4" name="Slide Number Placeholder 3"/>
          <p:cNvSpPr>
            <a:spLocks noGrp="1"/>
          </p:cNvSpPr>
          <p:nvPr>
            <p:ph type="sldNum" sz="quarter" idx="10"/>
          </p:nvPr>
        </p:nvSpPr>
        <p:spPr/>
        <p:txBody>
          <a:bodyPr/>
          <a:lstStyle/>
          <a:p>
            <a:fld id="{1ABEC3EB-923C-47A7-A580-80E743B3299E}" type="slidenum">
              <a:rPr lang="en-AU" smtClean="0"/>
              <a:t>7</a:t>
            </a:fld>
            <a:endParaRPr lang="en-AU"/>
          </a:p>
        </p:txBody>
      </p:sp>
    </p:spTree>
    <p:extLst>
      <p:ext uri="{BB962C8B-B14F-4D97-AF65-F5344CB8AC3E}">
        <p14:creationId xmlns:p14="http://schemas.microsoft.com/office/powerpoint/2010/main" val="2430815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After</a:t>
            </a:r>
            <a:r>
              <a:rPr lang="en-AU" baseline="0" dirty="0"/>
              <a:t> the orientation, you will go to your “office” with your clinical supervisor.  Your clinical supervisor will introduce the occupational therapy service Health Enhance offer and clinical process involved. </a:t>
            </a:r>
          </a:p>
          <a:p>
            <a:endParaRPr lang="en-AU" baseline="0" dirty="0"/>
          </a:p>
          <a:p>
            <a:r>
              <a:rPr lang="en-AU" baseline="0" dirty="0"/>
              <a:t>You will also receive your first referral for this week.</a:t>
            </a:r>
            <a:endParaRPr lang="en-AU" dirty="0"/>
          </a:p>
        </p:txBody>
      </p:sp>
      <p:sp>
        <p:nvSpPr>
          <p:cNvPr id="4" name="Slide Number Placeholder 3"/>
          <p:cNvSpPr>
            <a:spLocks noGrp="1"/>
          </p:cNvSpPr>
          <p:nvPr>
            <p:ph type="sldNum" sz="quarter" idx="10"/>
          </p:nvPr>
        </p:nvSpPr>
        <p:spPr/>
        <p:txBody>
          <a:bodyPr/>
          <a:lstStyle/>
          <a:p>
            <a:fld id="{900766B3-5B1E-41B0-9BF8-A97C64B8E1D3}" type="slidenum">
              <a:rPr lang="en-AU" smtClean="0"/>
              <a:t>8</a:t>
            </a:fld>
            <a:endParaRPr lang="en-AU"/>
          </a:p>
        </p:txBody>
      </p:sp>
    </p:spTree>
    <p:extLst>
      <p:ext uri="{BB962C8B-B14F-4D97-AF65-F5344CB8AC3E}">
        <p14:creationId xmlns:p14="http://schemas.microsoft.com/office/powerpoint/2010/main" val="1426545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00766B3-5B1E-41B0-9BF8-A97C64B8E1D3}" type="slidenum">
              <a:rPr lang="en-AU" smtClean="0"/>
              <a:t>9</a:t>
            </a:fld>
            <a:endParaRPr lang="en-AU"/>
          </a:p>
        </p:txBody>
      </p:sp>
    </p:spTree>
    <p:extLst>
      <p:ext uri="{BB962C8B-B14F-4D97-AF65-F5344CB8AC3E}">
        <p14:creationId xmlns:p14="http://schemas.microsoft.com/office/powerpoint/2010/main" val="881214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1FB6DC-C981-4EE8-A510-8AD1A501325B}" type="datetimeFigureOut">
              <a:rPr lang="en-AU" smtClean="0"/>
              <a:t>18/01/2018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90F012-45A4-4902-A133-C7061A3D19E5}"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1FB6DC-C981-4EE8-A510-8AD1A501325B}" type="datetimeFigureOut">
              <a:rPr lang="en-AU" smtClean="0"/>
              <a:t>18/01/2018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90F012-45A4-4902-A133-C7061A3D19E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1FB6DC-C981-4EE8-A510-8AD1A501325B}" type="datetimeFigureOut">
              <a:rPr lang="en-AU" smtClean="0"/>
              <a:t>18/01/2018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90F012-45A4-4902-A133-C7061A3D19E5}" type="slidenum">
              <a:rPr lang="en-AU" smtClean="0"/>
              <a:t>‹#›</a:t>
            </a:fld>
            <a:endParaRPr lang="en-A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1FB6DC-C981-4EE8-A510-8AD1A501325B}" type="datetimeFigureOut">
              <a:rPr lang="en-AU" smtClean="0"/>
              <a:t>18/01/2018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90F012-45A4-4902-A133-C7061A3D19E5}" type="slidenum">
              <a:rPr lang="en-AU" smtClean="0"/>
              <a:t>‹#›</a:t>
            </a:fld>
            <a:endParaRPr lang="en-AU"/>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1FB6DC-C981-4EE8-A510-8AD1A501325B}" type="datetimeFigureOut">
              <a:rPr lang="en-AU" smtClean="0"/>
              <a:t>18/01/2018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B90F012-45A4-4902-A133-C7061A3D19E5}"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531FB6DC-C981-4EE8-A510-8AD1A501325B}" type="datetimeFigureOut">
              <a:rPr lang="en-AU" smtClean="0"/>
              <a:t>18/01/2018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B90F012-45A4-4902-A133-C7061A3D19E5}" type="slidenum">
              <a:rPr lang="en-AU" smtClean="0"/>
              <a:t>‹#›</a:t>
            </a:fld>
            <a:endParaRPr lang="en-AU"/>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1FB6DC-C981-4EE8-A510-8AD1A501325B}" type="datetimeFigureOut">
              <a:rPr lang="en-AU" smtClean="0"/>
              <a:t>18/01/2018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B90F012-45A4-4902-A133-C7061A3D19E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1FB6DC-C981-4EE8-A510-8AD1A501325B}" type="datetimeFigureOut">
              <a:rPr lang="en-AU" smtClean="0"/>
              <a:t>18/01/2018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B90F012-45A4-4902-A133-C7061A3D19E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1FB6DC-C981-4EE8-A510-8AD1A501325B}" type="datetimeFigureOut">
              <a:rPr lang="en-AU" smtClean="0"/>
              <a:t>18/01/2018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B90F012-45A4-4902-A133-C7061A3D19E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1FB6DC-C981-4EE8-A510-8AD1A501325B}" type="datetimeFigureOut">
              <a:rPr lang="en-AU" smtClean="0"/>
              <a:t>18/01/2018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B90F012-45A4-4902-A133-C7061A3D19E5}" type="slidenum">
              <a:rPr lang="en-AU" smtClean="0"/>
              <a:t>‹#›</a:t>
            </a:fld>
            <a:endParaRPr lang="en-A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1FB6DC-C981-4EE8-A510-8AD1A501325B}" type="datetimeFigureOut">
              <a:rPr lang="en-AU" smtClean="0"/>
              <a:t>18/01/2018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B90F012-45A4-4902-A133-C7061A3D19E5}" type="slidenum">
              <a:rPr lang="en-AU" smtClean="0"/>
              <a:t>‹#›</a:t>
            </a:fld>
            <a:endParaRPr lang="en-A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1FB6DC-C981-4EE8-A510-8AD1A501325B}" type="datetimeFigureOut">
              <a:rPr lang="en-AU" smtClean="0"/>
              <a:t>18/01/2018</a:t>
            </a:fld>
            <a:endParaRPr lang="en-A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A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90F012-45A4-4902-A133-C7061A3D19E5}" type="slidenum">
              <a:rPr lang="en-AU" smtClean="0"/>
              <a:t>‹#›</a:t>
            </a:fld>
            <a:endParaRPr lang="en-A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260648"/>
            <a:ext cx="6476256" cy="3024336"/>
          </a:xfrm>
        </p:spPr>
        <p:txBody>
          <a:bodyPr>
            <a:normAutofit fontScale="90000"/>
          </a:bodyPr>
          <a:lstStyle/>
          <a:p>
            <a:r>
              <a:rPr lang="en-US" b="1" dirty="0"/>
              <a:t>Simulated Clinical Placement</a:t>
            </a:r>
            <a:br>
              <a:rPr lang="en-US" b="1" dirty="0"/>
            </a:br>
            <a:br>
              <a:rPr lang="en-US" b="1" dirty="0"/>
            </a:br>
            <a:br>
              <a:rPr lang="en-US" dirty="0"/>
            </a:br>
            <a:r>
              <a:rPr lang="en-US" dirty="0">
                <a:solidFill>
                  <a:srgbClr val="FF0000"/>
                </a:solidFill>
              </a:rPr>
              <a:t>(DATES)</a:t>
            </a:r>
          </a:p>
        </p:txBody>
      </p:sp>
    </p:spTree>
    <p:extLst>
      <p:ext uri="{BB962C8B-B14F-4D97-AF65-F5344CB8AC3E}">
        <p14:creationId xmlns:p14="http://schemas.microsoft.com/office/powerpoint/2010/main" val="2222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4427984" y="2751044"/>
            <a:ext cx="3739270" cy="151216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lang="en-AU" sz="2400" b="1" dirty="0">
                <a:cs typeface="Arial" pitchFamily="34" charset="0"/>
              </a:rPr>
              <a:t>Worksite visit</a:t>
            </a:r>
          </a:p>
          <a:p>
            <a:pPr marL="0" marR="0" lvl="0" indent="0" algn="l" defTabSz="914400" rtl="0" eaLnBrk="1" fontAlgn="base" latinLnBrk="0" hangingPunct="1">
              <a:lnSpc>
                <a:spcPct val="100000"/>
              </a:lnSpc>
              <a:spcBef>
                <a:spcPct val="0"/>
              </a:spcBef>
              <a:buClrTx/>
              <a:buSzTx/>
              <a:buFontTx/>
              <a:buNone/>
              <a:tabLst/>
            </a:pPr>
            <a:endParaRPr lang="en-AU" sz="2400" b="1" dirty="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lang="en-AU" sz="2400" b="1" dirty="0">
                <a:cs typeface="Arial" pitchFamily="34" charset="0"/>
              </a:rPr>
              <a:t>Second referral</a:t>
            </a:r>
            <a:endParaRPr lang="en-AU" sz="2400" dirty="0">
              <a:cs typeface="Arial" pitchFamily="34" charset="0"/>
            </a:endParaRPr>
          </a:p>
        </p:txBody>
      </p:sp>
      <p:sp>
        <p:nvSpPr>
          <p:cNvPr id="7" name="Title 1"/>
          <p:cNvSpPr txBox="1">
            <a:spLocks/>
          </p:cNvSpPr>
          <p:nvPr/>
        </p:nvSpPr>
        <p:spPr>
          <a:xfrm>
            <a:off x="107504" y="1412776"/>
            <a:ext cx="7771718" cy="512116"/>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AU" sz="2800" b="1" dirty="0"/>
              <a:t>Simulated Clinical Placement: Wednesday</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1994942"/>
            <a:ext cx="3168352" cy="1892611"/>
          </a:xfrm>
          <a:prstGeom prst="rect">
            <a:avLst/>
          </a:prstGeom>
        </p:spPr>
      </p:pic>
      <p:pic>
        <p:nvPicPr>
          <p:cNvPr id="2052" name="Picture 4" descr="Occupational Therapist And Pati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263212"/>
            <a:ext cx="3168352" cy="21901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7395" y="0"/>
            <a:ext cx="3316605" cy="969010"/>
          </a:xfrm>
          <a:prstGeom prst="rect">
            <a:avLst/>
          </a:prstGeom>
          <a:noFill/>
          <a:ln>
            <a:noFill/>
          </a:ln>
        </p:spPr>
      </p:pic>
    </p:spTree>
    <p:extLst>
      <p:ext uri="{BB962C8B-B14F-4D97-AF65-F5344CB8AC3E}">
        <p14:creationId xmlns:p14="http://schemas.microsoft.com/office/powerpoint/2010/main" val="1606881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4716016" y="2462500"/>
            <a:ext cx="3672408" cy="247866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lang="en-AU" sz="2400" b="1" dirty="0">
                <a:cs typeface="Arial" pitchFamily="34" charset="0"/>
              </a:rPr>
              <a:t>Formulating intervention or discharge plan</a:t>
            </a:r>
          </a:p>
          <a:p>
            <a:pPr marL="0" marR="0" lvl="0" indent="0" algn="l" defTabSz="914400" rtl="0" eaLnBrk="1" fontAlgn="base" latinLnBrk="0" hangingPunct="1">
              <a:lnSpc>
                <a:spcPct val="100000"/>
              </a:lnSpc>
              <a:spcBef>
                <a:spcPct val="0"/>
              </a:spcBef>
              <a:buClrTx/>
              <a:buSzTx/>
              <a:buFontTx/>
              <a:buNone/>
              <a:tabLst/>
            </a:pPr>
            <a:endParaRPr lang="en-AU" sz="2400" b="1" dirty="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lang="en-AU" sz="2400" b="1" dirty="0">
                <a:cs typeface="Arial" pitchFamily="34" charset="0"/>
              </a:rPr>
              <a:t>Case conference</a:t>
            </a:r>
          </a:p>
          <a:p>
            <a:pPr marL="0" marR="0" lvl="0" indent="0" algn="l" defTabSz="914400" rtl="0" eaLnBrk="1" fontAlgn="base" latinLnBrk="0" hangingPunct="1">
              <a:lnSpc>
                <a:spcPct val="100000"/>
              </a:lnSpc>
              <a:spcBef>
                <a:spcPct val="0"/>
              </a:spcBef>
              <a:buClrTx/>
              <a:buSzTx/>
              <a:buFontTx/>
              <a:buNone/>
              <a:tabLst/>
            </a:pPr>
            <a:r>
              <a:rPr lang="en-AU" sz="2400" b="1" dirty="0">
                <a:cs typeface="Arial" pitchFamily="34" charset="0"/>
              </a:rPr>
              <a:t> </a:t>
            </a:r>
            <a:endParaRPr lang="en-AU" sz="2400" dirty="0">
              <a:cs typeface="Arial" pitchFamily="34" charset="0"/>
            </a:endParaRPr>
          </a:p>
        </p:txBody>
      </p:sp>
      <p:pic>
        <p:nvPicPr>
          <p:cNvPr id="18434" name="Picture 2" descr="http://ace.nd.edu/images/ACE-Advocates/content/Teachers%20working%20together.jpg"/>
          <p:cNvPicPr>
            <a:picLocks noChangeAspect="1" noChangeArrowheads="1"/>
          </p:cNvPicPr>
          <p:nvPr/>
        </p:nvPicPr>
        <p:blipFill>
          <a:blip r:embed="rId2" cstate="print"/>
          <a:srcRect/>
          <a:stretch>
            <a:fillRect/>
          </a:stretch>
        </p:blipFill>
        <p:spPr bwMode="auto">
          <a:xfrm>
            <a:off x="755576" y="2442566"/>
            <a:ext cx="3718001" cy="2478667"/>
          </a:xfrm>
          <a:prstGeom prst="rect">
            <a:avLst/>
          </a:prstGeom>
          <a:noFill/>
        </p:spPr>
      </p:pic>
      <p:sp>
        <p:nvSpPr>
          <p:cNvPr id="7" name="Title 1"/>
          <p:cNvSpPr txBox="1">
            <a:spLocks/>
          </p:cNvSpPr>
          <p:nvPr/>
        </p:nvSpPr>
        <p:spPr>
          <a:xfrm>
            <a:off x="107504" y="1404716"/>
            <a:ext cx="7771718" cy="512116"/>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AU" sz="2800" b="1" dirty="0"/>
              <a:t>Simulated Clinical Placement: Thursday</a:t>
            </a: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7395" y="44624"/>
            <a:ext cx="3316605" cy="969010"/>
          </a:xfrm>
          <a:prstGeom prst="rect">
            <a:avLst/>
          </a:prstGeom>
          <a:noFill/>
          <a:ln>
            <a:noFill/>
          </a:ln>
        </p:spPr>
      </p:pic>
    </p:spTree>
    <p:extLst>
      <p:ext uri="{BB962C8B-B14F-4D97-AF65-F5344CB8AC3E}">
        <p14:creationId xmlns:p14="http://schemas.microsoft.com/office/powerpoint/2010/main" val="1625902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3635896" y="1628800"/>
            <a:ext cx="5071192" cy="460851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lang="en-AU" sz="2400" dirty="0">
                <a:cs typeface="Arial" pitchFamily="34" charset="0"/>
              </a:rPr>
              <a:t>Each sub group will present to their clinical supervisor:</a:t>
            </a:r>
          </a:p>
          <a:p>
            <a:pPr marL="342900" marR="0" lvl="0" indent="-342900" algn="l" defTabSz="914400" rtl="0" eaLnBrk="1" fontAlgn="base" latinLnBrk="0" hangingPunct="1">
              <a:lnSpc>
                <a:spcPct val="100000"/>
              </a:lnSpc>
              <a:spcBef>
                <a:spcPct val="0"/>
              </a:spcBef>
              <a:buClrTx/>
              <a:buSzTx/>
              <a:buFont typeface="Arial" panose="020B0604020202020204" pitchFamily="34" charset="0"/>
              <a:buChar char="•"/>
              <a:tabLst/>
            </a:pPr>
            <a:r>
              <a:rPr lang="en-AU" sz="2400" baseline="0" dirty="0">
                <a:solidFill>
                  <a:schemeClr val="tx2"/>
                </a:solidFill>
                <a:cs typeface="Arial" pitchFamily="34" charset="0"/>
              </a:rPr>
              <a:t>A</a:t>
            </a:r>
            <a:r>
              <a:rPr lang="en-AU" sz="2400" dirty="0">
                <a:solidFill>
                  <a:schemeClr val="tx2"/>
                </a:solidFill>
                <a:cs typeface="Arial" pitchFamily="34" charset="0"/>
              </a:rPr>
              <a:t> summary of their case</a:t>
            </a:r>
          </a:p>
          <a:p>
            <a:pPr marL="342900" marR="0" lvl="0" indent="-342900" algn="l" defTabSz="914400" rtl="0" eaLnBrk="1" fontAlgn="base" latinLnBrk="0" hangingPunct="1">
              <a:lnSpc>
                <a:spcPct val="100000"/>
              </a:lnSpc>
              <a:spcBef>
                <a:spcPct val="0"/>
              </a:spcBef>
              <a:buClrTx/>
              <a:buSzTx/>
              <a:buFont typeface="Arial" panose="020B0604020202020204" pitchFamily="34" charset="0"/>
              <a:buChar char="•"/>
              <a:tabLst/>
            </a:pPr>
            <a:r>
              <a:rPr lang="en-AU" sz="2400" baseline="0" dirty="0">
                <a:solidFill>
                  <a:schemeClr val="tx2"/>
                </a:solidFill>
                <a:cs typeface="Arial" pitchFamily="34" charset="0"/>
              </a:rPr>
              <a:t>Assessment</a:t>
            </a:r>
            <a:r>
              <a:rPr lang="en-AU" sz="2400" dirty="0">
                <a:solidFill>
                  <a:schemeClr val="tx2"/>
                </a:solidFill>
                <a:cs typeface="Arial" pitchFamily="34" charset="0"/>
              </a:rPr>
              <a:t> findings</a:t>
            </a:r>
          </a:p>
          <a:p>
            <a:pPr marL="342900" marR="0" lvl="0" indent="-342900" algn="l" defTabSz="914400" rtl="0" eaLnBrk="1" fontAlgn="base" latinLnBrk="0" hangingPunct="1">
              <a:lnSpc>
                <a:spcPct val="100000"/>
              </a:lnSpc>
              <a:spcBef>
                <a:spcPct val="0"/>
              </a:spcBef>
              <a:buClrTx/>
              <a:buSzTx/>
              <a:buFont typeface="Arial" panose="020B0604020202020204" pitchFamily="34" charset="0"/>
              <a:buChar char="•"/>
              <a:tabLst/>
            </a:pPr>
            <a:r>
              <a:rPr lang="en-AU" sz="2400" baseline="0" dirty="0">
                <a:solidFill>
                  <a:schemeClr val="tx2"/>
                </a:solidFill>
                <a:cs typeface="Arial" pitchFamily="34" charset="0"/>
              </a:rPr>
              <a:t>Intervention plan</a:t>
            </a:r>
          </a:p>
          <a:p>
            <a:pPr marL="342900" marR="0" lvl="0" indent="-342900" algn="l" defTabSz="914400" rtl="0" eaLnBrk="1" fontAlgn="base" latinLnBrk="0" hangingPunct="1">
              <a:lnSpc>
                <a:spcPct val="100000"/>
              </a:lnSpc>
              <a:spcBef>
                <a:spcPct val="0"/>
              </a:spcBef>
              <a:buClrTx/>
              <a:buSzTx/>
              <a:buFont typeface="Arial" panose="020B0604020202020204" pitchFamily="34" charset="0"/>
              <a:buChar char="•"/>
              <a:tabLst/>
            </a:pPr>
            <a:r>
              <a:rPr lang="en-AU" sz="2400" dirty="0">
                <a:solidFill>
                  <a:schemeClr val="tx2"/>
                </a:solidFill>
                <a:cs typeface="Arial" pitchFamily="34" charset="0"/>
              </a:rPr>
              <a:t>Discharge plan</a:t>
            </a:r>
          </a:p>
          <a:p>
            <a:pPr marL="342900" marR="0" lvl="0" indent="-342900" algn="l" defTabSz="914400" rtl="0" eaLnBrk="1" fontAlgn="base" latinLnBrk="0" hangingPunct="1">
              <a:lnSpc>
                <a:spcPct val="100000"/>
              </a:lnSpc>
              <a:spcBef>
                <a:spcPct val="0"/>
              </a:spcBef>
              <a:buClrTx/>
              <a:buSzTx/>
              <a:buFont typeface="Arial" panose="020B0604020202020204" pitchFamily="34" charset="0"/>
              <a:buChar char="•"/>
              <a:tabLst/>
            </a:pPr>
            <a:r>
              <a:rPr lang="en-AU" sz="2400" baseline="0" dirty="0">
                <a:solidFill>
                  <a:schemeClr val="tx2"/>
                </a:solidFill>
                <a:cs typeface="Arial" pitchFamily="34" charset="0"/>
              </a:rPr>
              <a:t>Recommendations</a:t>
            </a:r>
          </a:p>
          <a:p>
            <a:pPr marL="0" marR="0" lvl="0" indent="0" algn="l" defTabSz="914400" rtl="0" eaLnBrk="1" fontAlgn="base" latinLnBrk="0" hangingPunct="1">
              <a:lnSpc>
                <a:spcPct val="100000"/>
              </a:lnSpc>
              <a:spcBef>
                <a:spcPct val="0"/>
              </a:spcBef>
              <a:buClrTx/>
              <a:buSzTx/>
              <a:buFont typeface="Arial" pitchFamily="34" charset="0"/>
              <a:buChar char="•"/>
              <a:tabLst/>
            </a:pPr>
            <a:endParaRPr lang="en-AU" sz="2400" dirty="0">
              <a:cs typeface="Arial" pitchFamily="34" charset="0"/>
            </a:endParaRPr>
          </a:p>
          <a:p>
            <a:pPr marL="0" marR="0" lvl="0" indent="0" algn="l" defTabSz="914400" rtl="0" eaLnBrk="1" fontAlgn="base" latinLnBrk="0" hangingPunct="1">
              <a:lnSpc>
                <a:spcPct val="100000"/>
              </a:lnSpc>
              <a:spcBef>
                <a:spcPct val="0"/>
              </a:spcBef>
              <a:buClrTx/>
              <a:buSzTx/>
              <a:tabLst/>
            </a:pPr>
            <a:r>
              <a:rPr lang="en-AU" sz="2400" baseline="0" dirty="0">
                <a:cs typeface="Arial" pitchFamily="34" charset="0"/>
              </a:rPr>
              <a:t>3 subgroups work together to produce a group presentation for</a:t>
            </a:r>
            <a:r>
              <a:rPr lang="en-AU" sz="2400" dirty="0">
                <a:cs typeface="Arial" pitchFamily="34" charset="0"/>
              </a:rPr>
              <a:t> the class</a:t>
            </a:r>
          </a:p>
          <a:p>
            <a:pPr marL="0" marR="0" lvl="0" indent="0" algn="l" defTabSz="914400" rtl="0" eaLnBrk="1" fontAlgn="base" latinLnBrk="0" hangingPunct="1">
              <a:lnSpc>
                <a:spcPct val="100000"/>
              </a:lnSpc>
              <a:spcBef>
                <a:spcPct val="0"/>
              </a:spcBef>
              <a:buClrTx/>
              <a:buSzTx/>
              <a:buFont typeface="Arial" pitchFamily="34" charset="0"/>
              <a:buChar char="•"/>
              <a:tabLst/>
            </a:pPr>
            <a:endParaRPr lang="en-AU" sz="2400" baseline="0" dirty="0">
              <a:cs typeface="Arial" pitchFamily="34" charset="0"/>
            </a:endParaRPr>
          </a:p>
          <a:p>
            <a:pPr marL="0" marR="0" lvl="0" indent="0" algn="l" defTabSz="914400" rtl="0" eaLnBrk="1" fontAlgn="base" latinLnBrk="0" hangingPunct="1">
              <a:lnSpc>
                <a:spcPct val="100000"/>
              </a:lnSpc>
              <a:spcBef>
                <a:spcPct val="0"/>
              </a:spcBef>
              <a:buClrTx/>
              <a:buSzTx/>
              <a:tabLst/>
            </a:pPr>
            <a:r>
              <a:rPr lang="en-AU" sz="2400" dirty="0">
                <a:cs typeface="Arial" pitchFamily="34" charset="0"/>
              </a:rPr>
              <a:t>Student evaluation and assessment</a:t>
            </a:r>
            <a:endParaRPr lang="en-AU" sz="2400" baseline="0" dirty="0">
              <a:cs typeface="Arial" pitchFamily="34" charset="0"/>
            </a:endParaRPr>
          </a:p>
        </p:txBody>
      </p:sp>
      <p:sp>
        <p:nvSpPr>
          <p:cNvPr id="10" name="Title 1"/>
          <p:cNvSpPr txBox="1">
            <a:spLocks/>
          </p:cNvSpPr>
          <p:nvPr/>
        </p:nvSpPr>
        <p:spPr>
          <a:xfrm>
            <a:off x="107504" y="1116684"/>
            <a:ext cx="7771718" cy="512116"/>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AU" sz="2800" b="1" dirty="0"/>
              <a:t>Simulated Clinical Placement: Friday</a:t>
            </a:r>
          </a:p>
        </p:txBody>
      </p:sp>
      <p:pic>
        <p:nvPicPr>
          <p:cNvPr id="3074" name="Picture 2" descr="C:\Users\elchu\AppData\Local\Microsoft\Windows\Temporary Internet Files\Content.IE5\KOFQUYQI\Evaluationpi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574" y="1988840"/>
            <a:ext cx="2714787" cy="178654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7395" y="0"/>
            <a:ext cx="3316605" cy="969010"/>
          </a:xfrm>
          <a:prstGeom prst="rect">
            <a:avLst/>
          </a:prstGeom>
          <a:noFill/>
          <a:ln>
            <a:noFill/>
          </a:ln>
        </p:spPr>
      </p:pic>
    </p:spTree>
    <p:extLst>
      <p:ext uri="{BB962C8B-B14F-4D97-AF65-F5344CB8AC3E}">
        <p14:creationId xmlns:p14="http://schemas.microsoft.com/office/powerpoint/2010/main" val="4223082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a:p>
          <a:p>
            <a:r>
              <a:rPr lang="en-AU"/>
              <a:t>Focus on three SCP Learning Outcomes</a:t>
            </a:r>
          </a:p>
          <a:p>
            <a:pPr lvl="1"/>
            <a:r>
              <a:rPr lang="en-AU"/>
              <a:t>effective self-management skills;</a:t>
            </a:r>
          </a:p>
          <a:p>
            <a:pPr lvl="1"/>
            <a:r>
              <a:rPr lang="en-AU"/>
              <a:t>Written and oral communication with clients and stakeholders;</a:t>
            </a:r>
          </a:p>
          <a:p>
            <a:pPr lvl="1"/>
            <a:r>
              <a:rPr lang="en-AU"/>
              <a:t>Effective information gathering skills;</a:t>
            </a:r>
            <a:endParaRPr lang="en-AU" dirty="0"/>
          </a:p>
        </p:txBody>
      </p:sp>
      <p:sp>
        <p:nvSpPr>
          <p:cNvPr id="2" name="Title 1"/>
          <p:cNvSpPr>
            <a:spLocks noGrp="1"/>
          </p:cNvSpPr>
          <p:nvPr>
            <p:ph type="title"/>
          </p:nvPr>
        </p:nvSpPr>
        <p:spPr>
          <a:xfrm>
            <a:off x="457200" y="664104"/>
            <a:ext cx="8229600" cy="1252728"/>
          </a:xfrm>
        </p:spPr>
        <p:txBody>
          <a:bodyPr/>
          <a:lstStyle/>
          <a:p>
            <a:pPr algn="l"/>
            <a:r>
              <a:rPr lang="en-AU" dirty="0"/>
              <a:t>Reflection &amp; Debriefing</a:t>
            </a: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7395" y="116632"/>
            <a:ext cx="3316605" cy="969010"/>
          </a:xfrm>
          <a:prstGeom prst="rect">
            <a:avLst/>
          </a:prstGeom>
          <a:noFill/>
          <a:ln>
            <a:noFill/>
          </a:ln>
        </p:spPr>
      </p:pic>
    </p:spTree>
    <p:extLst>
      <p:ext uri="{BB962C8B-B14F-4D97-AF65-F5344CB8AC3E}">
        <p14:creationId xmlns:p14="http://schemas.microsoft.com/office/powerpoint/2010/main" val="4059345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86959"/>
            <a:ext cx="8229600" cy="4150353"/>
          </a:xfrm>
        </p:spPr>
        <p:txBody>
          <a:bodyPr>
            <a:normAutofit fontScale="92500" lnSpcReduction="20000"/>
          </a:bodyPr>
          <a:lstStyle/>
          <a:p>
            <a:pPr marL="0" indent="0">
              <a:buNone/>
            </a:pPr>
            <a:r>
              <a:rPr lang="en-AU" sz="2400" b="1"/>
              <a:t>Daily</a:t>
            </a:r>
          </a:p>
          <a:p>
            <a:r>
              <a:rPr lang="en-AU" sz="2400"/>
              <a:t>Daily Work Statistics (due by 5pm)</a:t>
            </a:r>
          </a:p>
          <a:p>
            <a:r>
              <a:rPr lang="en-AU" sz="2400"/>
              <a:t>Reflective Log</a:t>
            </a:r>
          </a:p>
          <a:p>
            <a:endParaRPr lang="en-AU" sz="2400"/>
          </a:p>
          <a:p>
            <a:pPr marL="0" indent="0">
              <a:buNone/>
            </a:pPr>
            <a:r>
              <a:rPr lang="en-AU" sz="2400" b="1"/>
              <a:t>For your primary case (per subgroup)</a:t>
            </a:r>
          </a:p>
          <a:p>
            <a:r>
              <a:rPr lang="en-AU" sz="2400"/>
              <a:t>Daily progress notes</a:t>
            </a:r>
          </a:p>
          <a:p>
            <a:r>
              <a:rPr lang="en-AU" sz="2400"/>
              <a:t>Video and audio recordings of interviews (submit to CS on Wednesday)</a:t>
            </a:r>
          </a:p>
          <a:p>
            <a:r>
              <a:rPr lang="en-AU" sz="2400"/>
              <a:t>Initial assessment report, further assessment reports, intervention plan, discharge plan  and recommendations (submit to CS on Thursday)</a:t>
            </a:r>
          </a:p>
          <a:p>
            <a:r>
              <a:rPr lang="en-AU" sz="2400"/>
              <a:t>Case presentation (submit to CS on Thursday)</a:t>
            </a:r>
          </a:p>
          <a:p>
            <a:endParaRPr lang="en-AU" sz="24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7395" y="34077"/>
            <a:ext cx="3316605" cy="969010"/>
          </a:xfrm>
          <a:prstGeom prst="rect">
            <a:avLst/>
          </a:prstGeom>
          <a:noFill/>
          <a:ln>
            <a:noFill/>
          </a:ln>
        </p:spPr>
      </p:pic>
      <p:sp>
        <p:nvSpPr>
          <p:cNvPr id="7" name="Title 1">
            <a:extLst>
              <a:ext uri="{FF2B5EF4-FFF2-40B4-BE49-F238E27FC236}">
                <a16:creationId xmlns:a16="http://schemas.microsoft.com/office/drawing/2014/main" id="{0FB48EEB-BF72-49BD-98F4-C6910309B305}"/>
              </a:ext>
            </a:extLst>
          </p:cNvPr>
          <p:cNvSpPr>
            <a:spLocks noGrp="1"/>
          </p:cNvSpPr>
          <p:nvPr>
            <p:ph type="title"/>
          </p:nvPr>
        </p:nvSpPr>
        <p:spPr>
          <a:xfrm>
            <a:off x="457200" y="809511"/>
            <a:ext cx="8229600" cy="1035313"/>
          </a:xfrm>
        </p:spPr>
        <p:txBody>
          <a:bodyPr/>
          <a:lstStyle/>
          <a:p>
            <a:pPr algn="l"/>
            <a:r>
              <a:rPr lang="en-AU" dirty="0"/>
              <a:t>Things you need to complete</a:t>
            </a:r>
          </a:p>
        </p:txBody>
      </p:sp>
    </p:spTree>
    <p:extLst>
      <p:ext uri="{BB962C8B-B14F-4D97-AF65-F5344CB8AC3E}">
        <p14:creationId xmlns:p14="http://schemas.microsoft.com/office/powerpoint/2010/main" val="3279848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a:t>For your Observation of initial assessment</a:t>
            </a:r>
          </a:p>
          <a:p>
            <a:r>
              <a:rPr lang="en-AU"/>
              <a:t>Interview observation checklist</a:t>
            </a:r>
          </a:p>
          <a:p>
            <a:r>
              <a:rPr lang="en-AU"/>
              <a:t>Initial Assessment Form</a:t>
            </a:r>
          </a:p>
          <a:p>
            <a:r>
              <a:rPr lang="en-AU"/>
              <a:t>Progress Report</a:t>
            </a:r>
          </a:p>
          <a:p>
            <a:endParaRPr lang="en-AU"/>
          </a:p>
          <a:p>
            <a:r>
              <a:rPr lang="en-AU"/>
              <a:t>For your secondary case (individual)</a:t>
            </a:r>
          </a:p>
          <a:p>
            <a:r>
              <a:rPr lang="en-AU"/>
              <a:t>Upload to Case conference forum before mini case conference</a:t>
            </a:r>
            <a:endParaRPr lang="en-AU"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7395" y="34077"/>
            <a:ext cx="3316605" cy="969010"/>
          </a:xfrm>
          <a:prstGeom prst="rect">
            <a:avLst/>
          </a:prstGeom>
          <a:noFill/>
          <a:ln>
            <a:noFill/>
          </a:ln>
        </p:spPr>
      </p:pic>
      <p:sp>
        <p:nvSpPr>
          <p:cNvPr id="7" name="Title 1">
            <a:extLst>
              <a:ext uri="{FF2B5EF4-FFF2-40B4-BE49-F238E27FC236}">
                <a16:creationId xmlns:a16="http://schemas.microsoft.com/office/drawing/2014/main" id="{CDEED541-B1B0-45BD-BC00-698D813A4175}"/>
              </a:ext>
            </a:extLst>
          </p:cNvPr>
          <p:cNvSpPr txBox="1">
            <a:spLocks/>
          </p:cNvSpPr>
          <p:nvPr/>
        </p:nvSpPr>
        <p:spPr>
          <a:xfrm>
            <a:off x="457200" y="809511"/>
            <a:ext cx="8229600" cy="103531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AU"/>
              <a:t>Things you need to complete</a:t>
            </a:r>
            <a:endParaRPr lang="en-AU" dirty="0"/>
          </a:p>
        </p:txBody>
      </p:sp>
    </p:spTree>
    <p:extLst>
      <p:ext uri="{BB962C8B-B14F-4D97-AF65-F5344CB8AC3E}">
        <p14:creationId xmlns:p14="http://schemas.microsoft.com/office/powerpoint/2010/main" val="2565740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a:t>Final Day to Placement</a:t>
            </a:r>
          </a:p>
          <a:p>
            <a:r>
              <a:rPr lang="en-AU"/>
              <a:t>Complete SPEF-R Self-evaluation and bring it to your clinical supervisor</a:t>
            </a:r>
          </a:p>
          <a:p>
            <a:r>
              <a:rPr lang="en-AU"/>
              <a:t>Submit time sheet signed by clinical supervisor to site coordinator </a:t>
            </a:r>
          </a:p>
          <a:p>
            <a:r>
              <a:rPr lang="en-AU"/>
              <a:t>Complete and sign SPEF-R</a:t>
            </a:r>
            <a:endParaRPr lang="en-AU" dirty="0"/>
          </a:p>
        </p:txBody>
      </p:sp>
      <p:sp>
        <p:nvSpPr>
          <p:cNvPr id="2" name="Title 1"/>
          <p:cNvSpPr>
            <a:spLocks noGrp="1"/>
          </p:cNvSpPr>
          <p:nvPr>
            <p:ph type="title"/>
          </p:nvPr>
        </p:nvSpPr>
        <p:spPr>
          <a:xfrm>
            <a:off x="457200" y="809511"/>
            <a:ext cx="8229600" cy="1035313"/>
          </a:xfrm>
        </p:spPr>
        <p:txBody>
          <a:bodyPr/>
          <a:lstStyle/>
          <a:p>
            <a:pPr algn="l"/>
            <a:r>
              <a:rPr lang="en-AU" dirty="0"/>
              <a:t>Things you need to complete</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7395" y="29536"/>
            <a:ext cx="3316605" cy="969010"/>
          </a:xfrm>
          <a:prstGeom prst="rect">
            <a:avLst/>
          </a:prstGeom>
          <a:noFill/>
          <a:ln>
            <a:noFill/>
          </a:ln>
        </p:spPr>
      </p:pic>
    </p:spTree>
    <p:extLst>
      <p:ext uri="{BB962C8B-B14F-4D97-AF65-F5344CB8AC3E}">
        <p14:creationId xmlns:p14="http://schemas.microsoft.com/office/powerpoint/2010/main" val="1910852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8DEF56F-F048-44E8-903F-A9F267F57BC4}"/>
              </a:ext>
            </a:extLst>
          </p:cNvPr>
          <p:cNvSpPr>
            <a:spLocks noGrp="1"/>
          </p:cNvSpPr>
          <p:nvPr>
            <p:ph idx="1"/>
          </p:nvPr>
        </p:nvSpPr>
        <p:spPr/>
        <p:txBody>
          <a:bodyPr/>
          <a:lstStyle/>
          <a:p>
            <a:endParaRPr lang="en-AU"/>
          </a:p>
        </p:txBody>
      </p:sp>
      <p:sp>
        <p:nvSpPr>
          <p:cNvPr id="2" name="Title 1"/>
          <p:cNvSpPr>
            <a:spLocks noGrp="1"/>
          </p:cNvSpPr>
          <p:nvPr>
            <p:ph type="title"/>
          </p:nvPr>
        </p:nvSpPr>
        <p:spPr>
          <a:xfrm>
            <a:off x="457200" y="664104"/>
            <a:ext cx="8229600" cy="1252728"/>
          </a:xfrm>
        </p:spPr>
        <p:txBody>
          <a:bodyPr/>
          <a:lstStyle/>
          <a:p>
            <a:pPr algn="l"/>
            <a:r>
              <a:rPr lang="en-AU" dirty="0"/>
              <a:t>Q &amp; A</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7395" y="11718"/>
            <a:ext cx="3316605" cy="969010"/>
          </a:xfrm>
          <a:prstGeom prst="rect">
            <a:avLst/>
          </a:prstGeom>
          <a:noFill/>
          <a:ln>
            <a:noFill/>
          </a:ln>
        </p:spPr>
      </p:pic>
    </p:spTree>
    <p:extLst>
      <p:ext uri="{BB962C8B-B14F-4D97-AF65-F5344CB8AC3E}">
        <p14:creationId xmlns:p14="http://schemas.microsoft.com/office/powerpoint/2010/main" val="261230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60342821"/>
              </p:ext>
            </p:extLst>
          </p:nvPr>
        </p:nvGraphicFramePr>
        <p:xfrm>
          <a:off x="457200" y="198402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846558"/>
            <a:ext cx="6587067" cy="854250"/>
          </a:xfrm>
        </p:spPr>
        <p:txBody>
          <a:bodyPr>
            <a:normAutofit fontScale="90000"/>
          </a:bodyPr>
          <a:lstStyle/>
          <a:p>
            <a:pPr algn="l"/>
            <a:r>
              <a:rPr lang="en-AU" dirty="0"/>
              <a:t>Simulated Clinical Placement</a:t>
            </a:r>
          </a:p>
        </p:txBody>
      </p:sp>
    </p:spTree>
    <p:extLst>
      <p:ext uri="{BB962C8B-B14F-4D97-AF65-F5344CB8AC3E}">
        <p14:creationId xmlns:p14="http://schemas.microsoft.com/office/powerpoint/2010/main" val="1299995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91991" y="2316936"/>
            <a:ext cx="8064896" cy="3416320"/>
          </a:xfrm>
          <a:prstGeom prst="rect">
            <a:avLst/>
          </a:prstGeom>
        </p:spPr>
        <p:txBody>
          <a:bodyPr wrap="square">
            <a:spAutoFit/>
          </a:bodyPr>
          <a:lstStyle/>
          <a:p>
            <a:r>
              <a:rPr lang="en-AU" b="1" dirty="0"/>
              <a:t>Health Enhance Occupational Therapy</a:t>
            </a:r>
          </a:p>
          <a:p>
            <a:endParaRPr lang="en-AU" b="1" dirty="0"/>
          </a:p>
          <a:p>
            <a:r>
              <a:rPr lang="en-AU" b="1" dirty="0"/>
              <a:t>A national organisation providing a wide range of services in five states in Australia </a:t>
            </a:r>
          </a:p>
          <a:p>
            <a:pPr marL="285750" indent="-285750">
              <a:buFont typeface="Arial" panose="020B0604020202020204" pitchFamily="34" charset="0"/>
              <a:buChar char="•"/>
            </a:pPr>
            <a:r>
              <a:rPr lang="en-AU" b="1" dirty="0"/>
              <a:t>New South Wales</a:t>
            </a:r>
          </a:p>
          <a:p>
            <a:pPr marL="285750" indent="-285750">
              <a:buFont typeface="Arial" panose="020B0604020202020204" pitchFamily="34" charset="0"/>
              <a:buChar char="•"/>
            </a:pPr>
            <a:r>
              <a:rPr lang="en-AU" b="1" dirty="0"/>
              <a:t>Queensland</a:t>
            </a:r>
          </a:p>
          <a:p>
            <a:pPr marL="285750" indent="-285750">
              <a:buFont typeface="Arial" panose="020B0604020202020204" pitchFamily="34" charset="0"/>
              <a:buChar char="•"/>
            </a:pPr>
            <a:r>
              <a:rPr lang="en-AU" b="1" dirty="0"/>
              <a:t>South Australia</a:t>
            </a:r>
          </a:p>
          <a:p>
            <a:pPr marL="285750" indent="-285750">
              <a:buFont typeface="Arial" panose="020B0604020202020204" pitchFamily="34" charset="0"/>
              <a:buChar char="•"/>
            </a:pPr>
            <a:r>
              <a:rPr lang="en-AU" b="1" dirty="0"/>
              <a:t>Victoria</a:t>
            </a:r>
          </a:p>
          <a:p>
            <a:pPr marL="285750" indent="-285750">
              <a:buFont typeface="Arial" panose="020B0604020202020204" pitchFamily="34" charset="0"/>
              <a:buChar char="•"/>
            </a:pPr>
            <a:r>
              <a:rPr lang="en-AU" b="1" dirty="0"/>
              <a:t>Western Australia</a:t>
            </a:r>
          </a:p>
          <a:p>
            <a:pPr marL="285750" indent="-285750">
              <a:buFont typeface="Arial" panose="020B0604020202020204" pitchFamily="34" charset="0"/>
              <a:buChar char="•"/>
            </a:pPr>
            <a:endParaRPr lang="en-AU" dirty="0"/>
          </a:p>
          <a:p>
            <a:r>
              <a:rPr lang="en-AU" dirty="0"/>
              <a:t>Service area: </a:t>
            </a:r>
          </a:p>
          <a:p>
            <a:r>
              <a:rPr lang="en-AU" dirty="0"/>
              <a:t>Acute Hospital, Physical rehabilitation, Mental Health, Vocational Rehabilitation</a:t>
            </a: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5036" y="18954"/>
            <a:ext cx="3316605" cy="969010"/>
          </a:xfrm>
          <a:prstGeom prst="rect">
            <a:avLst/>
          </a:prstGeom>
          <a:noFill/>
          <a:ln>
            <a:noFill/>
          </a:ln>
        </p:spPr>
      </p:pic>
      <p:sp>
        <p:nvSpPr>
          <p:cNvPr id="7" name="Title 1">
            <a:extLst>
              <a:ext uri="{FF2B5EF4-FFF2-40B4-BE49-F238E27FC236}">
                <a16:creationId xmlns:a16="http://schemas.microsoft.com/office/drawing/2014/main" id="{79B5B88C-BEBF-49F4-8DA8-EDF6E58EF297}"/>
              </a:ext>
            </a:extLst>
          </p:cNvPr>
          <p:cNvSpPr>
            <a:spLocks noGrp="1"/>
          </p:cNvSpPr>
          <p:nvPr>
            <p:ph type="title"/>
          </p:nvPr>
        </p:nvSpPr>
        <p:spPr>
          <a:xfrm>
            <a:off x="457200" y="664104"/>
            <a:ext cx="8229600" cy="1252728"/>
          </a:xfrm>
        </p:spPr>
        <p:txBody>
          <a:bodyPr/>
          <a:lstStyle/>
          <a:p>
            <a:pPr algn="l"/>
            <a:r>
              <a:rPr lang="en-AU" dirty="0"/>
              <a:t>Welcome</a:t>
            </a:r>
          </a:p>
        </p:txBody>
      </p:sp>
    </p:spTree>
    <p:extLst>
      <p:ext uri="{BB962C8B-B14F-4D97-AF65-F5344CB8AC3E}">
        <p14:creationId xmlns:p14="http://schemas.microsoft.com/office/powerpoint/2010/main" val="317086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AU"/>
              <a:t>Professional self conduct; </a:t>
            </a:r>
          </a:p>
          <a:p>
            <a:pPr lvl="0"/>
            <a:r>
              <a:rPr lang="en-AU"/>
              <a:t>Self-management skills</a:t>
            </a:r>
            <a:r>
              <a:rPr lang="en-US"/>
              <a:t>;</a:t>
            </a:r>
            <a:endParaRPr lang="en-AU"/>
          </a:p>
          <a:p>
            <a:pPr lvl="0"/>
            <a:r>
              <a:rPr lang="en-US"/>
              <a:t>Effective communication with coworkers and service users and ability to work as part of a team;</a:t>
            </a:r>
            <a:endParaRPr lang="en-AU"/>
          </a:p>
          <a:p>
            <a:pPr lvl="0"/>
            <a:r>
              <a:rPr lang="en-US"/>
              <a:t>Skills in effective client information gathering from a range of sources;</a:t>
            </a:r>
            <a:endParaRPr lang="en-AU"/>
          </a:p>
          <a:p>
            <a:pPr lvl="0"/>
            <a:r>
              <a:rPr lang="en-US"/>
              <a:t>Ability to identify a client’s occupational performance issues and assess the impact of environmental and social factors on the client’s ongoing participation and engagement</a:t>
            </a:r>
            <a:r>
              <a:rPr lang="en-AU"/>
              <a:t>.</a:t>
            </a:r>
          </a:p>
          <a:p>
            <a:endParaRPr lang="en-AU" dirty="0"/>
          </a:p>
        </p:txBody>
      </p:sp>
      <p:sp>
        <p:nvSpPr>
          <p:cNvPr id="2" name="Title 1"/>
          <p:cNvSpPr>
            <a:spLocks noGrp="1"/>
          </p:cNvSpPr>
          <p:nvPr>
            <p:ph type="title"/>
          </p:nvPr>
        </p:nvSpPr>
        <p:spPr>
          <a:xfrm>
            <a:off x="457200" y="664104"/>
            <a:ext cx="8229600" cy="1252728"/>
          </a:xfrm>
        </p:spPr>
        <p:txBody>
          <a:bodyPr/>
          <a:lstStyle/>
          <a:p>
            <a:pPr algn="l"/>
            <a:r>
              <a:rPr lang="en-AU" dirty="0"/>
              <a:t>Learning focus</a:t>
            </a: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7395" y="0"/>
            <a:ext cx="3316605" cy="969010"/>
          </a:xfrm>
          <a:prstGeom prst="rect">
            <a:avLst/>
          </a:prstGeom>
          <a:noFill/>
          <a:ln>
            <a:noFill/>
          </a:ln>
        </p:spPr>
      </p:pic>
    </p:spTree>
    <p:extLst>
      <p:ext uri="{BB962C8B-B14F-4D97-AF65-F5344CB8AC3E}">
        <p14:creationId xmlns:p14="http://schemas.microsoft.com/office/powerpoint/2010/main" val="54326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254" y="1934924"/>
            <a:ext cx="8568952" cy="4806444"/>
          </a:xfrm>
          <a:prstGeom prst="rect">
            <a:avLst/>
          </a:prstGeom>
        </p:spPr>
        <p:txBody>
          <a:bodyPr wrap="square">
            <a:spAutoFit/>
          </a:bodyPr>
          <a:lstStyle/>
          <a:p>
            <a:pPr lvl="0"/>
            <a:r>
              <a:rPr lang="en-AU" dirty="0"/>
              <a:t>Demonstrate professional behaviours </a:t>
            </a:r>
          </a:p>
          <a:p>
            <a:pPr lvl="0"/>
            <a:endParaRPr lang="en-AU" dirty="0"/>
          </a:p>
          <a:p>
            <a:pPr lvl="0"/>
            <a:r>
              <a:rPr lang="en-AU" b="1" dirty="0"/>
              <a:t>Work hours: </a:t>
            </a:r>
            <a:r>
              <a:rPr lang="en-AU" dirty="0"/>
              <a:t>	</a:t>
            </a:r>
          </a:p>
          <a:p>
            <a:pPr lvl="0"/>
            <a:r>
              <a:rPr lang="en-AU" dirty="0"/>
              <a:t>	9 am to 5 pm, 15 minutes morning tea and 30 minutes lunch break</a:t>
            </a:r>
          </a:p>
          <a:p>
            <a:pPr lvl="0"/>
            <a:r>
              <a:rPr lang="en-AU" dirty="0"/>
              <a:t>	Be on-time</a:t>
            </a:r>
          </a:p>
          <a:p>
            <a:pPr lvl="0"/>
            <a:r>
              <a:rPr lang="en-AU" b="1" dirty="0"/>
              <a:t>Work attire:  </a:t>
            </a:r>
            <a:r>
              <a:rPr lang="en-AU" dirty="0"/>
              <a:t>	</a:t>
            </a:r>
          </a:p>
          <a:p>
            <a:pPr lvl="0">
              <a:lnSpc>
                <a:spcPts val="1700"/>
              </a:lnSpc>
            </a:pPr>
            <a:r>
              <a:rPr lang="en-AU" dirty="0"/>
              <a:t>Uniform, name badge, non-slip flat closed in shoes, no jewellery, 	hair tied back, no nail polish</a:t>
            </a:r>
          </a:p>
          <a:p>
            <a:pPr lvl="0">
              <a:lnSpc>
                <a:spcPts val="1700"/>
              </a:lnSpc>
            </a:pPr>
            <a:endParaRPr lang="en-AU" dirty="0"/>
          </a:p>
          <a:p>
            <a:pPr lvl="0">
              <a:lnSpc>
                <a:spcPts val="1700"/>
              </a:lnSpc>
            </a:pPr>
            <a:r>
              <a:rPr lang="en-AU" dirty="0"/>
              <a:t>Actively participate in learning activities including observation, interviews, assessments, group work, intervention plan, documentation and presentations.</a:t>
            </a:r>
          </a:p>
          <a:p>
            <a:pPr lvl="0">
              <a:lnSpc>
                <a:spcPts val="1700"/>
              </a:lnSpc>
            </a:pPr>
            <a:endParaRPr lang="en-AU" dirty="0"/>
          </a:p>
          <a:p>
            <a:pPr lvl="0">
              <a:lnSpc>
                <a:spcPts val="1700"/>
              </a:lnSpc>
            </a:pPr>
            <a:r>
              <a:rPr lang="en-AU" dirty="0"/>
              <a:t>Work independently and in collaboration with other students. </a:t>
            </a:r>
          </a:p>
          <a:p>
            <a:pPr lvl="0">
              <a:lnSpc>
                <a:spcPts val="1700"/>
              </a:lnSpc>
            </a:pPr>
            <a:endParaRPr lang="en-AU" dirty="0"/>
          </a:p>
          <a:p>
            <a:pPr lvl="0">
              <a:lnSpc>
                <a:spcPts val="1700"/>
              </a:lnSpc>
            </a:pPr>
            <a:r>
              <a:rPr lang="en-AU" dirty="0"/>
              <a:t>Work with your clinical supervisors and simulation facilitators .</a:t>
            </a:r>
          </a:p>
          <a:p>
            <a:pPr lvl="0">
              <a:lnSpc>
                <a:spcPts val="1700"/>
              </a:lnSpc>
            </a:pPr>
            <a:endParaRPr lang="en-AU" dirty="0"/>
          </a:p>
          <a:p>
            <a:pPr lvl="0">
              <a:lnSpc>
                <a:spcPts val="1700"/>
              </a:lnSpc>
            </a:pPr>
            <a:r>
              <a:rPr lang="en-AU" dirty="0"/>
              <a:t>Provide professional documentation and presentations according to guidelines provided by your clinical supervisors.</a:t>
            </a:r>
          </a:p>
          <a:p>
            <a:pPr lvl="0">
              <a:lnSpc>
                <a:spcPts val="1700"/>
              </a:lnSpc>
            </a:pPr>
            <a:endParaRPr lang="en-AU" dirty="0"/>
          </a:p>
          <a:p>
            <a:pPr lvl="0">
              <a:lnSpc>
                <a:spcPts val="1700"/>
              </a:lnSpc>
            </a:pPr>
            <a:r>
              <a:rPr lang="en-AU" dirty="0"/>
              <a:t>Mange your time and your work.</a:t>
            </a: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763" y="16283"/>
            <a:ext cx="3316605" cy="969010"/>
          </a:xfrm>
          <a:prstGeom prst="rect">
            <a:avLst/>
          </a:prstGeom>
          <a:noFill/>
          <a:ln>
            <a:noFill/>
          </a:ln>
        </p:spPr>
      </p:pic>
      <p:sp>
        <p:nvSpPr>
          <p:cNvPr id="5" name="Title 1">
            <a:extLst>
              <a:ext uri="{FF2B5EF4-FFF2-40B4-BE49-F238E27FC236}">
                <a16:creationId xmlns:a16="http://schemas.microsoft.com/office/drawing/2014/main" id="{70B253F1-D954-4C2A-860E-4601F74682FC}"/>
              </a:ext>
            </a:extLst>
          </p:cNvPr>
          <p:cNvSpPr>
            <a:spLocks noGrp="1"/>
          </p:cNvSpPr>
          <p:nvPr>
            <p:ph type="title"/>
          </p:nvPr>
        </p:nvSpPr>
        <p:spPr>
          <a:xfrm>
            <a:off x="457200" y="664104"/>
            <a:ext cx="8229600" cy="1252728"/>
          </a:xfrm>
        </p:spPr>
        <p:txBody>
          <a:bodyPr/>
          <a:lstStyle/>
          <a:p>
            <a:pPr algn="l"/>
            <a:r>
              <a:rPr lang="en-AU" dirty="0"/>
              <a:t>Expectation of students</a:t>
            </a:r>
          </a:p>
        </p:txBody>
      </p:sp>
    </p:spTree>
    <p:extLst>
      <p:ext uri="{BB962C8B-B14F-4D97-AF65-F5344CB8AC3E}">
        <p14:creationId xmlns:p14="http://schemas.microsoft.com/office/powerpoint/2010/main" val="965687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AU"/>
              <a:t>Work health and safety</a:t>
            </a:r>
          </a:p>
          <a:p>
            <a:r>
              <a:rPr lang="en-AU"/>
              <a:t>Ensure safety for yourself and others in the workplace</a:t>
            </a:r>
          </a:p>
          <a:p>
            <a:endParaRPr lang="en-AU"/>
          </a:p>
          <a:p>
            <a:pPr marL="0" indent="0">
              <a:buNone/>
            </a:pPr>
            <a:r>
              <a:rPr lang="en-AU"/>
              <a:t>Patient safety</a:t>
            </a:r>
          </a:p>
          <a:p>
            <a:r>
              <a:rPr lang="en-AU"/>
              <a:t>Manual handling</a:t>
            </a:r>
          </a:p>
          <a:p>
            <a:r>
              <a:rPr lang="en-AU"/>
              <a:t>Infection control</a:t>
            </a:r>
          </a:p>
          <a:p>
            <a:r>
              <a:rPr lang="en-AU"/>
              <a:t>Privacy of patient information</a:t>
            </a:r>
          </a:p>
          <a:p>
            <a:r>
              <a:rPr lang="en-AU"/>
              <a:t>Risk assessment for therapy</a:t>
            </a:r>
            <a:endParaRPr lang="en-AU" dirty="0"/>
          </a:p>
        </p:txBody>
      </p:sp>
      <p:sp>
        <p:nvSpPr>
          <p:cNvPr id="2" name="Title 1"/>
          <p:cNvSpPr>
            <a:spLocks noGrp="1"/>
          </p:cNvSpPr>
          <p:nvPr>
            <p:ph type="title"/>
          </p:nvPr>
        </p:nvSpPr>
        <p:spPr>
          <a:xfrm>
            <a:off x="467544" y="620688"/>
            <a:ext cx="8229600" cy="1252728"/>
          </a:xfrm>
        </p:spPr>
        <p:txBody>
          <a:bodyPr/>
          <a:lstStyle/>
          <a:p>
            <a:pPr algn="l"/>
            <a:r>
              <a:rPr lang="en-AU" dirty="0"/>
              <a:t>Safety Issues </a:t>
            </a: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9268" y="4856"/>
            <a:ext cx="3316605" cy="969010"/>
          </a:xfrm>
          <a:prstGeom prst="rect">
            <a:avLst/>
          </a:prstGeom>
          <a:noFill/>
          <a:ln>
            <a:noFill/>
          </a:ln>
        </p:spPr>
      </p:pic>
    </p:spTree>
    <p:extLst>
      <p:ext uri="{BB962C8B-B14F-4D97-AF65-F5344CB8AC3E}">
        <p14:creationId xmlns:p14="http://schemas.microsoft.com/office/powerpoint/2010/main" val="3100339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87995897"/>
              </p:ext>
            </p:extLst>
          </p:nvPr>
        </p:nvGraphicFramePr>
        <p:xfrm>
          <a:off x="611560" y="1484784"/>
          <a:ext cx="7488832"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27395" y="0"/>
            <a:ext cx="3316605" cy="969010"/>
          </a:xfrm>
          <a:prstGeom prst="rect">
            <a:avLst/>
          </a:prstGeom>
          <a:noFill/>
          <a:ln>
            <a:noFill/>
          </a:ln>
        </p:spPr>
      </p:pic>
    </p:spTree>
    <p:extLst>
      <p:ext uri="{BB962C8B-B14F-4D97-AF65-F5344CB8AC3E}">
        <p14:creationId xmlns:p14="http://schemas.microsoft.com/office/powerpoint/2010/main" val="844559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http://3.bp.blogspot.com/-C8XzfRavQnU/T-HLIAHOR2I/AAAAAAAAAC4/-NabYFkhz8w/s1600/gambar.gif"/>
          <p:cNvPicPr/>
          <p:nvPr/>
        </p:nvPicPr>
        <p:blipFill>
          <a:blip r:embed="rId3" cstate="print"/>
          <a:srcRect/>
          <a:stretch>
            <a:fillRect/>
          </a:stretch>
        </p:blipFill>
        <p:spPr bwMode="auto">
          <a:xfrm>
            <a:off x="899592" y="2235636"/>
            <a:ext cx="1584176" cy="1584176"/>
          </a:xfrm>
          <a:prstGeom prst="rect">
            <a:avLst/>
          </a:prstGeom>
          <a:noFill/>
          <a:ln w="9525">
            <a:noFill/>
            <a:miter lim="800000"/>
            <a:headEnd/>
            <a:tailEnd/>
          </a:ln>
        </p:spPr>
      </p:pic>
      <p:sp>
        <p:nvSpPr>
          <p:cNvPr id="14" name="Title 1"/>
          <p:cNvSpPr txBox="1">
            <a:spLocks/>
          </p:cNvSpPr>
          <p:nvPr/>
        </p:nvSpPr>
        <p:spPr>
          <a:xfrm>
            <a:off x="107504" y="1413674"/>
            <a:ext cx="7771718" cy="512116"/>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AU" sz="2800" b="1" dirty="0"/>
              <a:t>Simulated Clinical Placement: Monday</a:t>
            </a:r>
          </a:p>
        </p:txBody>
      </p:sp>
      <p:sp>
        <p:nvSpPr>
          <p:cNvPr id="2" name="TextBox 1"/>
          <p:cNvSpPr txBox="1"/>
          <p:nvPr/>
        </p:nvSpPr>
        <p:spPr>
          <a:xfrm>
            <a:off x="2843808" y="2235636"/>
            <a:ext cx="4392488" cy="3785652"/>
          </a:xfrm>
          <a:prstGeom prst="rect">
            <a:avLst/>
          </a:prstGeom>
          <a:noFill/>
        </p:spPr>
        <p:txBody>
          <a:bodyPr wrap="square" rtlCol="0">
            <a:spAutoFit/>
          </a:bodyPr>
          <a:lstStyle/>
          <a:p>
            <a:r>
              <a:rPr lang="en-AU" sz="2400" b="1" dirty="0"/>
              <a:t>Welcome</a:t>
            </a:r>
          </a:p>
          <a:p>
            <a:endParaRPr lang="en-AU" sz="2400" b="1" dirty="0"/>
          </a:p>
          <a:p>
            <a:r>
              <a:rPr lang="en-AU" sz="2400" b="1" dirty="0"/>
              <a:t>Group orientation</a:t>
            </a:r>
          </a:p>
          <a:p>
            <a:endParaRPr lang="en-AU" sz="2400" b="1" dirty="0"/>
          </a:p>
          <a:p>
            <a:r>
              <a:rPr lang="en-AU" sz="2400" b="1" dirty="0"/>
              <a:t>Set up for your place</a:t>
            </a:r>
          </a:p>
          <a:p>
            <a:endParaRPr lang="en-AU" sz="2400" b="1" dirty="0"/>
          </a:p>
          <a:p>
            <a:r>
              <a:rPr lang="en-AU" sz="2400" b="1" dirty="0"/>
              <a:t>Observe initial assessment interview</a:t>
            </a:r>
          </a:p>
          <a:p>
            <a:endParaRPr lang="en-AU" sz="2400" b="1" dirty="0"/>
          </a:p>
          <a:p>
            <a:r>
              <a:rPr lang="en-AU" sz="2400" b="1" dirty="0"/>
              <a:t>Prepare for your first case</a:t>
            </a:r>
          </a:p>
        </p:txBody>
      </p:sp>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27395" y="0"/>
            <a:ext cx="3316605" cy="969010"/>
          </a:xfrm>
          <a:prstGeom prst="rect">
            <a:avLst/>
          </a:prstGeom>
          <a:noFill/>
          <a:ln>
            <a:noFill/>
          </a:ln>
        </p:spPr>
      </p:pic>
    </p:spTree>
    <p:extLst>
      <p:ext uri="{BB962C8B-B14F-4D97-AF65-F5344CB8AC3E}">
        <p14:creationId xmlns:p14="http://schemas.microsoft.com/office/powerpoint/2010/main" val="785862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3558742" y="2057427"/>
            <a:ext cx="4320480" cy="42512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lang="en-AU" sz="2000" b="1" dirty="0">
                <a:cs typeface="Arial" pitchFamily="34" charset="0"/>
              </a:rPr>
              <a:t>Your first initial assessment</a:t>
            </a:r>
          </a:p>
          <a:p>
            <a:pPr marL="0" marR="0" lvl="0" indent="0" algn="l" defTabSz="914400" rtl="0" eaLnBrk="1" fontAlgn="base" latinLnBrk="0" hangingPunct="1">
              <a:lnSpc>
                <a:spcPct val="100000"/>
              </a:lnSpc>
              <a:spcBef>
                <a:spcPct val="0"/>
              </a:spcBef>
              <a:buClrTx/>
              <a:buSzTx/>
              <a:buFontTx/>
              <a:buNone/>
              <a:tabLst/>
            </a:pPr>
            <a:endParaRPr lang="en-AU" sz="2000" b="1" dirty="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lang="en-AU" sz="2000" b="1" dirty="0">
                <a:cs typeface="Arial" pitchFamily="34" charset="0"/>
              </a:rPr>
              <a:t>Collect further information to formulate your assessments and intervention plans</a:t>
            </a:r>
          </a:p>
          <a:p>
            <a:pPr marL="0" marR="0" lvl="0" indent="0" algn="l" defTabSz="914400" rtl="0" eaLnBrk="1" fontAlgn="base" latinLnBrk="0" hangingPunct="1">
              <a:lnSpc>
                <a:spcPct val="100000"/>
              </a:lnSpc>
              <a:spcBef>
                <a:spcPct val="0"/>
              </a:spcBef>
              <a:buClrTx/>
              <a:buSzTx/>
              <a:buFontTx/>
              <a:buNone/>
              <a:tabLst/>
            </a:pPr>
            <a:endParaRPr lang="en-AU" sz="2000" b="1" dirty="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lang="en-AU" sz="2000" b="1" dirty="0">
                <a:cs typeface="Arial" pitchFamily="34" charset="0"/>
              </a:rPr>
              <a:t>Document your assessment , complete progress notes</a:t>
            </a:r>
          </a:p>
          <a:p>
            <a:pPr marL="0" marR="0" lvl="0" indent="0" algn="l" defTabSz="914400" rtl="0" eaLnBrk="1" fontAlgn="base" latinLnBrk="0" hangingPunct="1">
              <a:lnSpc>
                <a:spcPct val="100000"/>
              </a:lnSpc>
              <a:spcBef>
                <a:spcPct val="0"/>
              </a:spcBef>
              <a:buClrTx/>
              <a:buSzTx/>
              <a:buFontTx/>
              <a:buNone/>
              <a:tabLst/>
            </a:pPr>
            <a:endParaRPr lang="en-AU" sz="2000" b="1" dirty="0">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lang="en-AU" sz="2000" b="1" dirty="0">
                <a:cs typeface="Arial" pitchFamily="34" charset="0"/>
              </a:rPr>
              <a:t>Prepare for further assessment or intervention</a:t>
            </a:r>
          </a:p>
          <a:p>
            <a:pPr marL="0" marR="0" lvl="0" indent="0" algn="l" defTabSz="914400" rtl="0" eaLnBrk="1" fontAlgn="base" latinLnBrk="0" hangingPunct="1">
              <a:lnSpc>
                <a:spcPct val="100000"/>
              </a:lnSpc>
              <a:spcBef>
                <a:spcPct val="0"/>
              </a:spcBef>
              <a:buClrTx/>
              <a:buSzTx/>
              <a:buFontTx/>
              <a:buNone/>
              <a:tabLst/>
            </a:pPr>
            <a:endParaRPr lang="en-AU" sz="2000" b="1" dirty="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AU" sz="2000" b="1" dirty="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kumimoji="0" lang="en-AU" sz="2000" b="1" i="0" u="none" strike="noStrike" cap="none" normalizeH="0" baseline="0" dirty="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kumimoji="0" lang="en-US" sz="2000" b="0" i="0" u="none" strike="noStrike" cap="none" normalizeH="0" baseline="0" dirty="0">
              <a:ln>
                <a:noFill/>
              </a:ln>
              <a:solidFill>
                <a:schemeClr val="tx1"/>
              </a:solidFill>
              <a:effectLst/>
              <a:cs typeface="Arial" pitchFamily="34" charset="0"/>
            </a:endParaRPr>
          </a:p>
        </p:txBody>
      </p:sp>
      <p:pic>
        <p:nvPicPr>
          <p:cNvPr id="15362" name="Picture 2" descr="http://www.businesslettertemplate.info/wp-content/uploads/2013/01/interview-confirmation-email.png"/>
          <p:cNvPicPr>
            <a:picLocks noChangeAspect="1" noChangeArrowheads="1"/>
          </p:cNvPicPr>
          <p:nvPr/>
        </p:nvPicPr>
        <p:blipFill>
          <a:blip r:embed="rId3" cstate="print"/>
          <a:srcRect/>
          <a:stretch>
            <a:fillRect/>
          </a:stretch>
        </p:blipFill>
        <p:spPr bwMode="auto">
          <a:xfrm>
            <a:off x="395536" y="2542992"/>
            <a:ext cx="2866806" cy="2160240"/>
          </a:xfrm>
          <a:prstGeom prst="rect">
            <a:avLst/>
          </a:prstGeom>
          <a:noFill/>
        </p:spPr>
      </p:pic>
      <p:sp>
        <p:nvSpPr>
          <p:cNvPr id="11" name="Title 1"/>
          <p:cNvSpPr txBox="1">
            <a:spLocks/>
          </p:cNvSpPr>
          <p:nvPr/>
        </p:nvSpPr>
        <p:spPr>
          <a:xfrm>
            <a:off x="107504" y="1412776"/>
            <a:ext cx="7771718" cy="512116"/>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AU" sz="2800" b="1" dirty="0"/>
              <a:t>Simulated Clinical Placement: Tuesday</a:t>
            </a:r>
          </a:p>
        </p:txBody>
      </p:sp>
      <p:sp>
        <p:nvSpPr>
          <p:cNvPr id="2" name="Rectangle 1"/>
          <p:cNvSpPr/>
          <p:nvPr/>
        </p:nvSpPr>
        <p:spPr>
          <a:xfrm>
            <a:off x="1331640" y="5733256"/>
            <a:ext cx="7416824" cy="646331"/>
          </a:xfrm>
          <a:prstGeom prst="rect">
            <a:avLst/>
          </a:prstGeom>
        </p:spPr>
        <p:txBody>
          <a:bodyPr wrap="square">
            <a:spAutoFit/>
          </a:bodyPr>
          <a:lstStyle/>
          <a:p>
            <a:pPr lvl="0" fontAlgn="base">
              <a:spcBef>
                <a:spcPct val="0"/>
              </a:spcBef>
            </a:pPr>
            <a:r>
              <a:rPr lang="en-AU" b="1" dirty="0">
                <a:solidFill>
                  <a:srgbClr val="FF0000"/>
                </a:solidFill>
                <a:cs typeface="Arial" pitchFamily="34" charset="0"/>
              </a:rPr>
              <a:t>Record all your interviews and save them on a USB stick for your clinical supervisor to review</a:t>
            </a:r>
          </a:p>
        </p:txBody>
      </p:sp>
      <p:pic>
        <p:nvPicPr>
          <p:cNvPr id="5" name="Picture 2" descr="C:\Users\elchu\AppData\Local\Microsoft\Windows\Temporary Internet Files\Content.IE5\JP49X8OY\large-exclamation-mark-alert-in-a-glossy-and-shiny-circle-66.6-17291[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575" y="5815154"/>
            <a:ext cx="520175" cy="4941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27395" y="0"/>
            <a:ext cx="3316605" cy="969010"/>
          </a:xfrm>
          <a:prstGeom prst="rect">
            <a:avLst/>
          </a:prstGeom>
          <a:noFill/>
          <a:ln>
            <a:noFill/>
          </a:ln>
        </p:spPr>
      </p:pic>
    </p:spTree>
    <p:extLst>
      <p:ext uri="{BB962C8B-B14F-4D97-AF65-F5344CB8AC3E}">
        <p14:creationId xmlns:p14="http://schemas.microsoft.com/office/powerpoint/2010/main" val="3907727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1757</TotalTime>
  <Words>1158</Words>
  <Application>Microsoft Office PowerPoint</Application>
  <PresentationFormat>On-screen Show (4:3)</PresentationFormat>
  <Paragraphs>189</Paragraphs>
  <Slides>17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Candara</vt:lpstr>
      <vt:lpstr>Symbol</vt:lpstr>
      <vt:lpstr>Waveform</vt:lpstr>
      <vt:lpstr>Simulated Clinical Placement   (DATES)</vt:lpstr>
      <vt:lpstr>Simulated Clinical Placement</vt:lpstr>
      <vt:lpstr>Welcome</vt:lpstr>
      <vt:lpstr>Learning focus</vt:lpstr>
      <vt:lpstr>Expectation of students</vt:lpstr>
      <vt:lpstr>Safety Issues </vt:lpstr>
      <vt:lpstr>PowerPoint Presentation</vt:lpstr>
      <vt:lpstr>PowerPoint Presentation</vt:lpstr>
      <vt:lpstr>PowerPoint Presentation</vt:lpstr>
      <vt:lpstr>PowerPoint Presentation</vt:lpstr>
      <vt:lpstr>PowerPoint Presentation</vt:lpstr>
      <vt:lpstr>PowerPoint Presentation</vt:lpstr>
      <vt:lpstr>Reflection &amp; Debriefing</vt:lpstr>
      <vt:lpstr>Things you need to complete</vt:lpstr>
      <vt:lpstr>PowerPoint Presentation</vt:lpstr>
      <vt:lpstr>Things you need to complete</vt:lpstr>
      <vt:lpstr>Q &amp; A</vt:lpstr>
    </vt:vector>
  </TitlesOfParts>
  <Company>ACU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Simulated Clinical Placement   &lt;Insert date&gt;</dc:title>
  <dc:creator>ACU</dc:creator>
  <cp:lastModifiedBy>Lachlan Stewart</cp:lastModifiedBy>
  <cp:revision>29</cp:revision>
  <dcterms:created xsi:type="dcterms:W3CDTF">2015-12-22T00:53:29Z</dcterms:created>
  <dcterms:modified xsi:type="dcterms:W3CDTF">2018-01-17T23:56:05Z</dcterms:modified>
</cp:coreProperties>
</file>